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3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114A96-DE07-D2D3-8F75-E71DA581E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B2821A2-ED1D-DEA5-A87A-332CF2D99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429DCE5-6E9A-ADDD-9A04-BD95B34D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F1534BC-E2FC-CDA5-2A99-06A97183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80EDFAD-976D-E2E6-6E2B-17F04C7A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615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F711D4-E8B9-79EA-4868-0EE5AB2D2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938E9A-F19F-BFE9-809D-3478B4563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1456F20-794D-FE83-C77E-779F33E7D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BE0A17-A44A-060A-65A0-2A8A0313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2408069-579A-8BC4-BB95-076BA956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18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DE51F9-00ED-0F13-8369-119BF338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2A2087F-AB60-9409-70DD-E64F17076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4C6EB2F-28A7-10A1-C132-B118E1FA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8E801F-2D80-41F5-DCA8-906DC3494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AA9CC91-F002-203B-216D-1504CB30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417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597B58-C53B-8239-BF07-0916EEF8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2DB072-1E52-50BB-4C65-A8ED016D6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3D4846A-27C5-4C59-07BF-AC3D316A4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06CBB6F-47F2-5378-2D77-AA80A460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EAEF079-4859-9DF1-6101-62074DB4D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852C0BE-CF16-D076-1E14-6D3D4A72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352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1D724D-AE3B-84CD-FA26-1D0C048D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DC87BF1-F27E-F26F-F639-592811CD7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94844B-007F-8C2D-B245-A28414C33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6F5C6AE-8727-CFD3-FEA4-BFCA91A9C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83C35E1-12C5-608C-51B9-4CE854F61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92BE36C0-0770-12AC-957A-932EC998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36BEF7B-E8A4-7FCE-0570-D68F0A0DA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CF7A96A-17EE-0A50-5F71-93C23ED2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954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C35F8D-EE4A-241E-F182-1BC33990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7C3D17B-437D-96A0-2B92-5385947C4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C678A50-D462-01A9-54E6-FF3714C6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B253E13-9C6F-DDB1-B971-28EA07BF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659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048E6AA3-D292-85BD-7A96-CD53422F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4DB664F-5DD1-7BB5-61D5-66C94E3EC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BFE4AB4-3787-7386-17B6-267AE48C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18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8C2D91-8078-A56A-2961-5FA98A7B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277282-9935-12F5-BC4D-356FBD31C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7C69A24-4C57-48A3-DEB0-F772B3AD9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FE10806-7823-EC1D-A52E-C9D2CAB63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B8B1A83-4B73-DAA6-C5EF-7FA9366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374EB43-363A-AE6B-B65A-0549D00D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05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1C3135-0370-B143-F901-E8C7B891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C456D98-0CAB-E676-BE8A-F881059A31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C6A1007-EDBB-C127-E617-6B6D14E21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C534DD-72B5-E516-200F-D34E9598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C520C5F-09D3-DB2A-6BE9-98C8D76E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279184D-066E-8585-6039-7262613F7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835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1354F4-C137-A183-58B9-37259A6AC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702383A-FB59-3689-2890-FC236805D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8658F8-8C01-4F7A-16B8-435FFE268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36834E-E8D4-0A70-500B-2EF96C69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7C3DCFE-A71D-437C-DF72-6338A77E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838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62B1B68-DFAF-9D63-374B-6C63B840B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4ED2B4E-EACB-3590-CC79-C40A5A52C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D3D8A1-DD56-D98A-9BF6-CC49126F4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38D021-154C-E0CF-F208-5B18BF64A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D133FC3-CD16-920D-DB78-22AE8737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03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05163A2-4C01-17FE-FA41-032948AA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E6908A7-5F4D-6BF7-4C40-0B1039E71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9DECBD-A32D-7BCE-9594-4405DBFD3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267E2-2700-44F9-B9C7-655E54874B59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BD00640-761C-DDF6-A0C3-F382C36A8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57D0D30-757F-F61C-CBAE-9651F2E42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CADC-DB5E-4367-9B4F-A981AA5645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804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AAAF3CD1-BD8B-BF47-53A0-C9EF5C475A8C}"/>
              </a:ext>
            </a:extLst>
          </p:cNvPr>
          <p:cNvSpPr txBox="1"/>
          <p:nvPr/>
        </p:nvSpPr>
        <p:spPr>
          <a:xfrm>
            <a:off x="238125" y="466725"/>
            <a:ext cx="585787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Bevezető</a:t>
            </a:r>
          </a:p>
          <a:p>
            <a:r>
              <a:rPr lang="hu-HU" dirty="0"/>
              <a:t>1. Meséljen magáról!</a:t>
            </a:r>
          </a:p>
          <a:p>
            <a:r>
              <a:rPr lang="hu-HU" dirty="0"/>
              <a:t>2. Mennyi időre tervez előre, vannak-e tervei?</a:t>
            </a:r>
          </a:p>
          <a:p>
            <a:r>
              <a:rPr lang="hu-HU" dirty="0"/>
              <a:t>3. Miért szeretne munkahelyet váltani?</a:t>
            </a:r>
          </a:p>
          <a:p>
            <a:endParaRPr lang="hu-HU" dirty="0"/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Az álláshirdetésről</a:t>
            </a:r>
          </a:p>
          <a:p>
            <a:r>
              <a:rPr lang="hu-HU" dirty="0"/>
              <a:t>4. Miért jelentkezett a pozícióra, mi fogta meg az álláshirdetésben?</a:t>
            </a:r>
          </a:p>
          <a:p>
            <a:r>
              <a:rPr lang="hu-HU" dirty="0"/>
              <a:t>5. Utána nézett-e a könyvtárunknak, ennek a munkahelynek? Mit tud rólunk?</a:t>
            </a:r>
          </a:p>
          <a:p>
            <a:endParaRPr lang="hu-HU" dirty="0"/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Szakmai kérdések</a:t>
            </a:r>
          </a:p>
          <a:p>
            <a:r>
              <a:rPr lang="hu-HU" dirty="0"/>
              <a:t>6. Miből írta a szakdolgozatát? Témaválasztás </a:t>
            </a:r>
            <a:r>
              <a:rPr lang="hu-HU" dirty="0" smtClean="0"/>
              <a:t>oka?</a:t>
            </a:r>
            <a:endParaRPr lang="hu-HU" dirty="0"/>
          </a:p>
          <a:p>
            <a:r>
              <a:rPr lang="hu-HU" dirty="0"/>
              <a:t>7. Kérem soroljon fel pár lényeges különbséget, amiben egy szakkönyvtár eltérhet egy átlagos könyvtártól! (olvasók, fenntartó, olvasószolgálat, dokumentum típusok)</a:t>
            </a:r>
          </a:p>
          <a:p>
            <a:r>
              <a:rPr lang="hu-HU" dirty="0"/>
              <a:t>8. Milyen könyvtárakra vonatkozó magyar jogi szabályozást ismer? (1997 140-es, 30/2014-es rendelet, kötelespéldány, ODR, 1975-ös állomány-nyilvántartási stb.)</a:t>
            </a:r>
          </a:p>
          <a:p>
            <a:r>
              <a:rPr lang="hu-HU" dirty="0"/>
              <a:t>9. Honnan informálódik, olvas-e híreket? (TV, rádió, podcast, netes portálok, napilap?)</a:t>
            </a:r>
          </a:p>
          <a:p>
            <a:r>
              <a:rPr lang="hu-HU" dirty="0"/>
              <a:t>10. Figyeli-e a szakmai híreket? Hol? Olvas-e szaksajtót?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FC157F0-50C5-26A3-FE4D-02E626911FC4}"/>
              </a:ext>
            </a:extLst>
          </p:cNvPr>
          <p:cNvSpPr txBox="1"/>
          <p:nvPr/>
        </p:nvSpPr>
        <p:spPr>
          <a:xfrm>
            <a:off x="6191250" y="743724"/>
            <a:ext cx="56769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11. Milyen könyvtáros szervezeteket ismer, tagja-e valamelyiknek? (MKE, IKSZ, stb.)</a:t>
            </a:r>
          </a:p>
          <a:p>
            <a:r>
              <a:rPr lang="hu-HU" dirty="0"/>
              <a:t>12. Milyen könyvtáros konferenciákat ismer? (Szakkönyvtári seregszemle, Networkshop, Vándorgyűlés)</a:t>
            </a:r>
          </a:p>
          <a:p>
            <a:r>
              <a:rPr lang="hu-HU" dirty="0"/>
              <a:t>13. Magyarázza el egy fenntartónak: miért van szükség még ma is könyvtárra? </a:t>
            </a:r>
          </a:p>
          <a:p>
            <a:endParaRPr lang="hu-HU" dirty="0"/>
          </a:p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Személyes készségek, képességek?</a:t>
            </a:r>
          </a:p>
          <a:p>
            <a:r>
              <a:rPr lang="hu-HU" dirty="0"/>
              <a:t>14. Melyek az Ön erősségei? Hogy érzi, miben a legjobb?</a:t>
            </a:r>
          </a:p>
          <a:p>
            <a:r>
              <a:rPr lang="hu-HU" dirty="0"/>
              <a:t>15. Ön mivel motiválható? Önt mi motiválja?</a:t>
            </a:r>
          </a:p>
          <a:p>
            <a:r>
              <a:rPr lang="hu-HU" dirty="0"/>
              <a:t>16. Hogyan képzeli el az ideális munkakört?</a:t>
            </a:r>
          </a:p>
          <a:p>
            <a:r>
              <a:rPr lang="hu-HU" dirty="0"/>
              <a:t>17. Hogy érzi, mely területen jobb: egyéni munkában, vagy csapatmunkában? Milyen szerepet vállal egy csapatban?</a:t>
            </a:r>
          </a:p>
          <a:p>
            <a:r>
              <a:rPr lang="hu-HU" dirty="0"/>
              <a:t>18. Hogyan szokta levezetni a feszültséget? Hogyan kapcsolódik ki?</a:t>
            </a:r>
          </a:p>
          <a:p>
            <a:r>
              <a:rPr lang="hu-HU" dirty="0"/>
              <a:t>19. Mi bosszantja fel Önt leginkább, elkeseríti, dühíti?</a:t>
            </a:r>
          </a:p>
          <a:p>
            <a:r>
              <a:rPr lang="hu-HU" dirty="0"/>
              <a:t>20. Mit tekint eddigi legnagyobb munkahelyi sikerének?</a:t>
            </a:r>
          </a:p>
          <a:p>
            <a:r>
              <a:rPr lang="hu-HU" dirty="0"/>
              <a:t>21. Hogyan képzeli el az ideális vezetőt?</a:t>
            </a:r>
          </a:p>
          <a:p>
            <a:r>
              <a:rPr lang="hu-HU" dirty="0"/>
              <a:t>22. Ön vállalna vezető pozíciót?</a:t>
            </a:r>
          </a:p>
          <a:p>
            <a:r>
              <a:rPr lang="hu-HU" dirty="0"/>
              <a:t>23. Van-e kérdése?</a:t>
            </a:r>
          </a:p>
          <a:p>
            <a:r>
              <a:rPr lang="hu-HU" dirty="0"/>
              <a:t>24. Amennyiben Önt választanánk, mikor tudna kezdeni?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903C6E6-D568-A134-1FAA-71368917A79B}"/>
              </a:ext>
            </a:extLst>
          </p:cNvPr>
          <p:cNvSpPr txBox="1"/>
          <p:nvPr/>
        </p:nvSpPr>
        <p:spPr>
          <a:xfrm>
            <a:off x="4776787" y="181332"/>
            <a:ext cx="2828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Interjúkérdések</a:t>
            </a:r>
          </a:p>
        </p:txBody>
      </p:sp>
    </p:spTree>
    <p:extLst>
      <p:ext uri="{BB962C8B-B14F-4D97-AF65-F5344CB8AC3E}">
        <p14:creationId xmlns:p14="http://schemas.microsoft.com/office/powerpoint/2010/main" val="10539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Office PowerPoint</Application>
  <PresentationFormat>Szélesvásznú</PresentationFormat>
  <Paragraphs>32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2023-07-04T07:32:40Z</dcterms:created>
  <dcterms:modified xsi:type="dcterms:W3CDTF">2023-07-04T07:32:50Z</dcterms:modified>
</cp:coreProperties>
</file>