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63" r:id="rId1"/>
  </p:sldMasterIdLst>
  <p:notesMasterIdLst>
    <p:notesMasterId r:id="rId24"/>
  </p:notesMasterIdLst>
  <p:handoutMasterIdLst>
    <p:handoutMasterId r:id="rId25"/>
  </p:handoutMasterIdLst>
  <p:sldIdLst>
    <p:sldId id="1244" r:id="rId2"/>
    <p:sldId id="1263" r:id="rId3"/>
    <p:sldId id="1288" r:id="rId4"/>
    <p:sldId id="1289" r:id="rId5"/>
    <p:sldId id="1270" r:id="rId6"/>
    <p:sldId id="1290" r:id="rId7"/>
    <p:sldId id="1291" r:id="rId8"/>
    <p:sldId id="1245" r:id="rId9"/>
    <p:sldId id="1264" r:id="rId10"/>
    <p:sldId id="1278" r:id="rId11"/>
    <p:sldId id="1266" r:id="rId12"/>
    <p:sldId id="1279" r:id="rId13"/>
    <p:sldId id="1292" r:id="rId14"/>
    <p:sldId id="1293" r:id="rId15"/>
    <p:sldId id="1268" r:id="rId16"/>
    <p:sldId id="1283" r:id="rId17"/>
    <p:sldId id="1295" r:id="rId18"/>
    <p:sldId id="1296" r:id="rId19"/>
    <p:sldId id="1297" r:id="rId20"/>
    <p:sldId id="1298" r:id="rId21"/>
    <p:sldId id="1299" r:id="rId22"/>
    <p:sldId id="1300" r:id="rId23"/>
  </p:sldIdLst>
  <p:sldSz cx="9144000" cy="6858000" type="screen4x3"/>
  <p:notesSz cx="6797675" cy="9925050"/>
  <p:custDataLst>
    <p:tags r:id="rId2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Trebuchet MS" pitchFamily="34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Trebuchet MS" pitchFamily="34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Trebuchet MS" pitchFamily="34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Trebuchet MS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31">
          <p15:clr>
            <a:srgbClr val="A4A3A4"/>
          </p15:clr>
        </p15:guide>
        <p15:guide id="2" pos="56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s E Sadler" initials="" lastIdx="11" clrIdx="0"/>
  <p:cmAuthor id="1" name="Patrick Behar" initials="" lastIdx="70" clrIdx="1"/>
  <p:cmAuthor id="2" name="Lisa Strudwick" initials="" lastIdx="1" clrIdx="2"/>
  <p:cmAuthor id="3" name="Réffy, Balázs" initials="RB" lastIdx="1" clrIdx="3">
    <p:extLst>
      <p:ext uri="{19B8F6BF-5375-455C-9EA6-DF929625EA0E}">
        <p15:presenceInfo xmlns:p15="http://schemas.microsoft.com/office/powerpoint/2012/main" userId="S-1-5-21-1844237615-746137067-854245398-63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86C8"/>
    <a:srgbClr val="0F67A7"/>
    <a:srgbClr val="080808"/>
    <a:srgbClr val="008000"/>
    <a:srgbClr val="040404"/>
    <a:srgbClr val="247489"/>
    <a:srgbClr val="01F883"/>
    <a:srgbClr val="0001BC"/>
    <a:srgbClr val="00ECC4"/>
    <a:srgbClr val="5753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Közepesen sötét stíl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86" autoAdjust="0"/>
    <p:restoredTop sz="91126" autoAdjust="0"/>
  </p:normalViewPr>
  <p:slideViewPr>
    <p:cSldViewPr snapToGrid="0">
      <p:cViewPr varScale="1">
        <p:scale>
          <a:sx n="71" d="100"/>
          <a:sy n="71" d="100"/>
        </p:scale>
        <p:origin x="1470" y="66"/>
      </p:cViewPr>
      <p:guideLst>
        <p:guide orient="horz" pos="3131"/>
        <p:guide pos="56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75" d="100"/>
          <a:sy n="75" d="100"/>
        </p:scale>
        <p:origin x="-3066" y="67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bigw2k12\FilesAK\Projektek\1%20Fut&#243;%20projektek\17007_MERSZ\4%20Marketing%20&#233;s%20&#233;rt&#233;kes&#237;t&#233;s\MKE_vandorgyules_2017\K&#246;nyvt&#225;ros%20V&#225;ndorgy&#369;l&#233;s%202017\Konyvt-Vandorgy-leaflet-diagramok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bigw2k12\FilesAK\Projektek\1%20Fut&#243;%20projektek\17007_MERSZ\4%20Marketing%20&#233;s%20&#233;rt&#233;kes&#237;t&#233;s\MKE_vandorgyules_2017\K&#246;nyvt&#225;ros%20V&#225;ndorgy&#369;l&#233;s%202017\Konyvt-Vandorgy-leaflet-diagramok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bigw2k12\FilesAK\Projektek\1%20Fut&#243;%20projektek\17007_MERSZ\4%20Marketing%20&#233;s%20&#233;rt&#233;kes&#237;t&#233;s\NWS2018\Netws-prezi-diagramok-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udit.Lasko\AppData\Local\Microsoft\Windows\INetCache\Content.Outlook\HTED36RC\eleres_sta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sz="3200" b="1" i="0" baseline="0" dirty="0">
                <a:effectLst/>
              </a:rPr>
              <a:t>Elérhető címek száma a </a:t>
            </a:r>
            <a:r>
              <a:rPr lang="hu-HU" sz="3200" b="1" i="0" baseline="0" dirty="0" err="1">
                <a:effectLst/>
              </a:rPr>
              <a:t>MeRSZ-en</a:t>
            </a:r>
            <a:endParaRPr lang="hu-HU" sz="2400" b="1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3605439747631591E-2"/>
                  <c:y val="-2.833111601452596E-2"/>
                </c:manualLayout>
              </c:layout>
              <c:tx>
                <c:rich>
                  <a:bodyPr/>
                  <a:lstStyle/>
                  <a:p>
                    <a:fld id="{155B2E31-67A3-402A-85F6-C0A340911C72}" type="VALUE">
                      <a:rPr lang="en-US" sz="1000"/>
                      <a:pPr/>
                      <a:t>[ÉRTÉK]</a:t>
                    </a:fld>
                    <a:endParaRPr lang="hu-H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1.1337866456359617E-2"/>
                  <c:y val="-3.18725055163415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8027198738157954E-3"/>
                  <c:y val="-2.1248337010894437E-2"/>
                </c:manualLayout>
              </c:layout>
              <c:tx>
                <c:rich>
                  <a:bodyPr/>
                  <a:lstStyle/>
                  <a:p>
                    <a:fld id="{D2B49274-CEE9-470E-9124-D1770AD2245E}" type="VALUE">
                      <a:rPr lang="en-US" sz="1000"/>
                      <a:pPr/>
                      <a:t>[ÉRTÉK]</a:t>
                    </a:fld>
                    <a:endParaRPr lang="hu-H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9.0702931650877266E-3"/>
                  <c:y val="-2.478972651271016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u-H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6.8027198738157121E-3"/>
                  <c:y val="-2.47897265127101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5351465825438633E-3"/>
                  <c:y val="-3.8955284519973016E-2"/>
                </c:manualLayout>
              </c:layout>
              <c:tx>
                <c:rich>
                  <a:bodyPr/>
                  <a:lstStyle/>
                  <a:p>
                    <a:fld id="{079C41E6-4EF4-4609-BB58-60ECA4C7549E}" type="VALUE">
                      <a:rPr lang="en-US" sz="1000"/>
                      <a:pPr/>
                      <a:t>[ÉRTÉK]</a:t>
                    </a:fld>
                    <a:endParaRPr lang="hu-H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4.5351465825436976E-3"/>
                  <c:y val="-3.5413895018157289E-2"/>
                </c:manualLayout>
              </c:layout>
              <c:tx>
                <c:rich>
                  <a:bodyPr/>
                  <a:lstStyle/>
                  <a:p>
                    <a:fld id="{B914BA2E-25E1-463C-B924-99E535174505}" type="VALUE">
                      <a:rPr lang="en-US" sz="1000"/>
                      <a:pPr/>
                      <a:t>[ÉRTÉK]</a:t>
                    </a:fld>
                    <a:endParaRPr lang="hu-H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Munka1!$D$5:$J$5</c:f>
              <c:strCache>
                <c:ptCount val="7"/>
                <c:pt idx="0">
                  <c:v>2016. január</c:v>
                </c:pt>
                <c:pt idx="1">
                  <c:v>2016. július</c:v>
                </c:pt>
                <c:pt idx="2">
                  <c:v>2017. január</c:v>
                </c:pt>
                <c:pt idx="3">
                  <c:v>2017. július</c:v>
                </c:pt>
                <c:pt idx="4">
                  <c:v>2018. január</c:v>
                </c:pt>
                <c:pt idx="5">
                  <c:v>2018. július (várható)</c:v>
                </c:pt>
                <c:pt idx="6">
                  <c:v>2019. január (várható)</c:v>
                </c:pt>
              </c:strCache>
            </c:strRef>
          </c:cat>
          <c:val>
            <c:numRef>
              <c:f>Munka1!$D$6:$J$6</c:f>
              <c:numCache>
                <c:formatCode>General</c:formatCode>
                <c:ptCount val="7"/>
                <c:pt idx="0">
                  <c:v>10</c:v>
                </c:pt>
                <c:pt idx="1">
                  <c:v>20</c:v>
                </c:pt>
                <c:pt idx="2">
                  <c:v>154</c:v>
                </c:pt>
                <c:pt idx="3">
                  <c:v>189</c:v>
                </c:pt>
                <c:pt idx="4">
                  <c:v>254</c:v>
                </c:pt>
                <c:pt idx="5">
                  <c:v>320</c:v>
                </c:pt>
                <c:pt idx="6">
                  <c:v>400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43642952"/>
        <c:axId val="343637072"/>
        <c:axId val="0"/>
      </c:bar3DChart>
      <c:catAx>
        <c:axId val="343642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43637072"/>
        <c:crosses val="autoZero"/>
        <c:auto val="1"/>
        <c:lblAlgn val="ctr"/>
        <c:lblOffset val="100"/>
        <c:noMultiLvlLbl val="0"/>
      </c:catAx>
      <c:valAx>
        <c:axId val="34363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43642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sz="2400" b="1" dirty="0"/>
              <a:t>Előfizető intézmények</a:t>
            </a:r>
            <a:r>
              <a:rPr lang="hu-HU" sz="2400" b="1" baseline="0" dirty="0"/>
              <a:t> száma az </a:t>
            </a:r>
            <a:r>
              <a:rPr lang="hu-HU" sz="2400" b="1" baseline="0" dirty="0" err="1"/>
              <a:t>eisz.mersz.org-on</a:t>
            </a:r>
            <a:endParaRPr lang="hu-HU" sz="24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6016260162601626E-2"/>
                  <c:y val="-6.8561108888565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344173441734417E-2"/>
                  <c:y val="-7.5778067718941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512195121951219E-2"/>
                  <c:y val="-7.2169588303753252E-2"/>
                </c:manualLayout>
              </c:layout>
              <c:tx>
                <c:rich>
                  <a:bodyPr/>
                  <a:lstStyle/>
                  <a:p>
                    <a:fld id="{63E04911-1C50-4341-A866-7D125BB9D320}" type="VALUE">
                      <a:rPr lang="en-US"/>
                      <a:pPr/>
                      <a:t>[ÉRTÉK]</a:t>
                    </a:fld>
                    <a:endParaRPr lang="hu-H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Munka1!$D$31:$F$31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Munka1!$D$32:$F$32</c:f>
              <c:numCache>
                <c:formatCode>General</c:formatCode>
                <c:ptCount val="3"/>
                <c:pt idx="0">
                  <c:v>6</c:v>
                </c:pt>
                <c:pt idx="1">
                  <c:v>23</c:v>
                </c:pt>
                <c:pt idx="2">
                  <c:v>40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43640992"/>
        <c:axId val="343642168"/>
        <c:axId val="0"/>
      </c:bar3DChart>
      <c:catAx>
        <c:axId val="34364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43642168"/>
        <c:crosses val="autoZero"/>
        <c:auto val="1"/>
        <c:lblAlgn val="ctr"/>
        <c:lblOffset val="100"/>
        <c:noMultiLvlLbl val="0"/>
      </c:catAx>
      <c:valAx>
        <c:axId val="34364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43640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sz="2400" b="1" dirty="0"/>
              <a:t>Dokumentumletöltések </a:t>
            </a:r>
            <a:r>
              <a:rPr lang="hu-HU" sz="2400" b="1" dirty="0" smtClean="0"/>
              <a:t>száma</a:t>
            </a:r>
          </a:p>
          <a:p>
            <a:pPr>
              <a:defRPr/>
            </a:pPr>
            <a:r>
              <a:rPr lang="hu-HU" sz="2400" b="1" dirty="0" smtClean="0"/>
              <a:t>2016-2018</a:t>
            </a:r>
            <a:endParaRPr lang="hu-HU" sz="24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v>2016</c:v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Munka2!$B$3:$B$54</c:f>
              <c:numCache>
                <c:formatCode>General</c:formatCode>
                <c:ptCount val="52"/>
                <c:pt idx="0">
                  <c:v>313</c:v>
                </c:pt>
                <c:pt idx="1">
                  <c:v>103</c:v>
                </c:pt>
                <c:pt idx="2">
                  <c:v>325</c:v>
                </c:pt>
                <c:pt idx="3">
                  <c:v>241</c:v>
                </c:pt>
                <c:pt idx="4">
                  <c:v>93</c:v>
                </c:pt>
                <c:pt idx="5">
                  <c:v>112</c:v>
                </c:pt>
                <c:pt idx="6">
                  <c:v>49</c:v>
                </c:pt>
                <c:pt idx="7">
                  <c:v>22</c:v>
                </c:pt>
                <c:pt idx="8">
                  <c:v>34</c:v>
                </c:pt>
                <c:pt idx="9">
                  <c:v>10</c:v>
                </c:pt>
                <c:pt idx="10">
                  <c:v>2</c:v>
                </c:pt>
                <c:pt idx="11">
                  <c:v>11</c:v>
                </c:pt>
                <c:pt idx="12">
                  <c:v>12</c:v>
                </c:pt>
                <c:pt idx="13">
                  <c:v>246</c:v>
                </c:pt>
                <c:pt idx="14">
                  <c:v>48</c:v>
                </c:pt>
                <c:pt idx="15">
                  <c:v>433</c:v>
                </c:pt>
                <c:pt idx="16">
                  <c:v>559</c:v>
                </c:pt>
                <c:pt idx="17">
                  <c:v>76</c:v>
                </c:pt>
                <c:pt idx="18">
                  <c:v>57</c:v>
                </c:pt>
                <c:pt idx="19">
                  <c:v>129</c:v>
                </c:pt>
                <c:pt idx="20">
                  <c:v>315</c:v>
                </c:pt>
                <c:pt idx="21">
                  <c:v>151</c:v>
                </c:pt>
                <c:pt idx="22">
                  <c:v>72</c:v>
                </c:pt>
                <c:pt idx="23">
                  <c:v>52</c:v>
                </c:pt>
                <c:pt idx="24">
                  <c:v>23</c:v>
                </c:pt>
                <c:pt idx="25">
                  <c:v>30</c:v>
                </c:pt>
                <c:pt idx="26">
                  <c:v>24</c:v>
                </c:pt>
                <c:pt idx="27">
                  <c:v>24</c:v>
                </c:pt>
                <c:pt idx="28">
                  <c:v>0</c:v>
                </c:pt>
                <c:pt idx="29">
                  <c:v>13</c:v>
                </c:pt>
                <c:pt idx="30">
                  <c:v>0</c:v>
                </c:pt>
                <c:pt idx="31">
                  <c:v>1</c:v>
                </c:pt>
                <c:pt idx="32">
                  <c:v>9</c:v>
                </c:pt>
                <c:pt idx="33">
                  <c:v>6</c:v>
                </c:pt>
                <c:pt idx="34">
                  <c:v>480</c:v>
                </c:pt>
                <c:pt idx="35">
                  <c:v>266</c:v>
                </c:pt>
                <c:pt idx="36">
                  <c:v>150</c:v>
                </c:pt>
                <c:pt idx="37">
                  <c:v>30</c:v>
                </c:pt>
                <c:pt idx="38">
                  <c:v>57</c:v>
                </c:pt>
                <c:pt idx="39">
                  <c:v>99</c:v>
                </c:pt>
                <c:pt idx="40">
                  <c:v>162</c:v>
                </c:pt>
                <c:pt idx="41">
                  <c:v>16</c:v>
                </c:pt>
                <c:pt idx="42">
                  <c:v>49</c:v>
                </c:pt>
                <c:pt idx="43">
                  <c:v>13</c:v>
                </c:pt>
                <c:pt idx="44">
                  <c:v>49</c:v>
                </c:pt>
                <c:pt idx="45">
                  <c:v>255</c:v>
                </c:pt>
                <c:pt idx="46">
                  <c:v>60</c:v>
                </c:pt>
                <c:pt idx="47">
                  <c:v>103</c:v>
                </c:pt>
                <c:pt idx="48">
                  <c:v>703</c:v>
                </c:pt>
                <c:pt idx="49">
                  <c:v>233</c:v>
                </c:pt>
                <c:pt idx="50">
                  <c:v>69</c:v>
                </c:pt>
                <c:pt idx="51">
                  <c:v>4</c:v>
                </c:pt>
              </c:numCache>
            </c:numRef>
          </c:val>
          <c:smooth val="0"/>
        </c:ser>
        <c:ser>
          <c:idx val="2"/>
          <c:order val="1"/>
          <c:tx>
            <c:v>2017</c:v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Munka2!$C$3:$C$54</c:f>
              <c:numCache>
                <c:formatCode>General</c:formatCode>
                <c:ptCount val="52"/>
                <c:pt idx="0">
                  <c:v>3138</c:v>
                </c:pt>
                <c:pt idx="1">
                  <c:v>7910</c:v>
                </c:pt>
                <c:pt idx="2">
                  <c:v>5088</c:v>
                </c:pt>
                <c:pt idx="3">
                  <c:v>3853</c:v>
                </c:pt>
                <c:pt idx="4">
                  <c:v>4409</c:v>
                </c:pt>
                <c:pt idx="5">
                  <c:v>5445</c:v>
                </c:pt>
                <c:pt idx="6">
                  <c:v>5348</c:v>
                </c:pt>
                <c:pt idx="7">
                  <c:v>4605</c:v>
                </c:pt>
                <c:pt idx="8">
                  <c:v>4008</c:v>
                </c:pt>
                <c:pt idx="9">
                  <c:v>3871</c:v>
                </c:pt>
                <c:pt idx="10">
                  <c:v>3371</c:v>
                </c:pt>
                <c:pt idx="11">
                  <c:v>7020</c:v>
                </c:pt>
                <c:pt idx="12">
                  <c:v>6128</c:v>
                </c:pt>
                <c:pt idx="13">
                  <c:v>6186</c:v>
                </c:pt>
                <c:pt idx="14">
                  <c:v>4672</c:v>
                </c:pt>
                <c:pt idx="15">
                  <c:v>4893</c:v>
                </c:pt>
                <c:pt idx="16">
                  <c:v>9205</c:v>
                </c:pt>
                <c:pt idx="17">
                  <c:v>7970</c:v>
                </c:pt>
                <c:pt idx="18">
                  <c:v>7100</c:v>
                </c:pt>
                <c:pt idx="19">
                  <c:v>5963</c:v>
                </c:pt>
                <c:pt idx="20">
                  <c:v>19263</c:v>
                </c:pt>
                <c:pt idx="21">
                  <c:v>7129</c:v>
                </c:pt>
                <c:pt idx="22">
                  <c:v>3372</c:v>
                </c:pt>
                <c:pt idx="23">
                  <c:v>2372</c:v>
                </c:pt>
                <c:pt idx="24">
                  <c:v>941</c:v>
                </c:pt>
                <c:pt idx="25">
                  <c:v>1243</c:v>
                </c:pt>
                <c:pt idx="26">
                  <c:v>1066</c:v>
                </c:pt>
                <c:pt idx="27">
                  <c:v>410</c:v>
                </c:pt>
                <c:pt idx="28">
                  <c:v>469</c:v>
                </c:pt>
                <c:pt idx="29">
                  <c:v>566</c:v>
                </c:pt>
                <c:pt idx="30">
                  <c:v>793</c:v>
                </c:pt>
                <c:pt idx="31">
                  <c:v>600</c:v>
                </c:pt>
                <c:pt idx="32">
                  <c:v>406</c:v>
                </c:pt>
                <c:pt idx="33">
                  <c:v>1181</c:v>
                </c:pt>
                <c:pt idx="34">
                  <c:v>986</c:v>
                </c:pt>
                <c:pt idx="35">
                  <c:v>2272</c:v>
                </c:pt>
                <c:pt idx="36">
                  <c:v>6153</c:v>
                </c:pt>
                <c:pt idx="37">
                  <c:v>7902</c:v>
                </c:pt>
                <c:pt idx="38">
                  <c:v>6493</c:v>
                </c:pt>
                <c:pt idx="39">
                  <c:v>9368</c:v>
                </c:pt>
                <c:pt idx="40">
                  <c:v>9657</c:v>
                </c:pt>
                <c:pt idx="41">
                  <c:v>9560</c:v>
                </c:pt>
                <c:pt idx="42">
                  <c:v>8717</c:v>
                </c:pt>
                <c:pt idx="43">
                  <c:v>8353</c:v>
                </c:pt>
                <c:pt idx="44">
                  <c:v>8658</c:v>
                </c:pt>
                <c:pt idx="45">
                  <c:v>8558</c:v>
                </c:pt>
                <c:pt idx="46">
                  <c:v>12455</c:v>
                </c:pt>
                <c:pt idx="47">
                  <c:v>11478</c:v>
                </c:pt>
                <c:pt idx="48">
                  <c:v>15430</c:v>
                </c:pt>
                <c:pt idx="49">
                  <c:v>22504</c:v>
                </c:pt>
                <c:pt idx="50">
                  <c:v>10998</c:v>
                </c:pt>
                <c:pt idx="51">
                  <c:v>5470</c:v>
                </c:pt>
              </c:numCache>
            </c:numRef>
          </c:val>
          <c:smooth val="0"/>
        </c:ser>
        <c:ser>
          <c:idx val="3"/>
          <c:order val="2"/>
          <c:tx>
            <c:v>2018</c:v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val>
            <c:numRef>
              <c:f>Munka2!$D$3:$D$54</c:f>
              <c:numCache>
                <c:formatCode>General</c:formatCode>
                <c:ptCount val="52"/>
                <c:pt idx="0">
                  <c:v>16139</c:v>
                </c:pt>
                <c:pt idx="1">
                  <c:v>18048</c:v>
                </c:pt>
                <c:pt idx="2">
                  <c:v>15572</c:v>
                </c:pt>
                <c:pt idx="3">
                  <c:v>8194</c:v>
                </c:pt>
                <c:pt idx="4">
                  <c:v>10538</c:v>
                </c:pt>
                <c:pt idx="5">
                  <c:v>17608</c:v>
                </c:pt>
                <c:pt idx="6">
                  <c:v>24211</c:v>
                </c:pt>
                <c:pt idx="7">
                  <c:v>22911</c:v>
                </c:pt>
                <c:pt idx="8">
                  <c:v>19897</c:v>
                </c:pt>
                <c:pt idx="9">
                  <c:v>20177</c:v>
                </c:pt>
                <c:pt idx="10">
                  <c:v>13739</c:v>
                </c:pt>
                <c:pt idx="11">
                  <c:v>17493</c:v>
                </c:pt>
                <c:pt idx="12">
                  <c:v>14437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642560"/>
        <c:axId val="343635504"/>
      </c:lineChart>
      <c:catAx>
        <c:axId val="34364256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43635504"/>
        <c:crosses val="autoZero"/>
        <c:auto val="1"/>
        <c:lblAlgn val="ctr"/>
        <c:lblOffset val="100"/>
        <c:noMultiLvlLbl val="0"/>
      </c:catAx>
      <c:valAx>
        <c:axId val="34363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4364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hu-HU" sz="2400" dirty="0" smtClean="0"/>
              <a:t>Intézményi</a:t>
            </a:r>
            <a:r>
              <a:rPr lang="hu-HU" sz="2400" baseline="0" dirty="0" smtClean="0"/>
              <a:t> és távoli elérés</a:t>
            </a:r>
            <a:r>
              <a:rPr lang="hu-HU" sz="2400" dirty="0" smtClean="0"/>
              <a:t>,</a:t>
            </a:r>
            <a:r>
              <a:rPr lang="hu-HU" sz="2400" baseline="0" dirty="0" smtClean="0"/>
              <a:t> </a:t>
            </a:r>
            <a:r>
              <a:rPr lang="hu-HU" sz="2400" dirty="0" smtClean="0"/>
              <a:t>2018</a:t>
            </a:r>
            <a:r>
              <a:rPr lang="hu-HU" sz="2400" baseline="0" dirty="0" smtClean="0"/>
              <a:t> </a:t>
            </a:r>
            <a:r>
              <a:rPr lang="hu-HU" sz="2400" baseline="0" dirty="0"/>
              <a:t>(kumulált)</a:t>
            </a:r>
            <a:endParaRPr lang="hu-HU" sz="2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Stat!$B$9</c:f>
              <c:strCache>
                <c:ptCount val="1"/>
                <c:pt idx="0">
                  <c:v>intézményi elérés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76000"/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hade val="76000"/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shade val="7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cat>
            <c:strRef>
              <c:f>Stat!$A$10:$A$12</c:f>
              <c:strCache>
                <c:ptCount val="3"/>
                <c:pt idx="0">
                  <c:v>Január</c:v>
                </c:pt>
                <c:pt idx="1">
                  <c:v>Február</c:v>
                </c:pt>
                <c:pt idx="2">
                  <c:v>Március</c:v>
                </c:pt>
              </c:strCache>
            </c:strRef>
          </c:cat>
          <c:val>
            <c:numRef>
              <c:f>Stat!$B$10:$B$12</c:f>
              <c:numCache>
                <c:formatCode>General</c:formatCode>
                <c:ptCount val="3"/>
                <c:pt idx="0">
                  <c:v>34083</c:v>
                </c:pt>
                <c:pt idx="1">
                  <c:v>97630</c:v>
                </c:pt>
                <c:pt idx="2">
                  <c:v>154993</c:v>
                </c:pt>
              </c:numCache>
            </c:numRef>
          </c:val>
        </c:ser>
        <c:ser>
          <c:idx val="1"/>
          <c:order val="1"/>
          <c:tx>
            <c:strRef>
              <c:f>Stat!$C$9</c:f>
              <c:strCache>
                <c:ptCount val="1"/>
                <c:pt idx="0">
                  <c:v>távoli elérés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77000"/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tint val="77000"/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tint val="77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cat>
            <c:strRef>
              <c:f>Stat!$A$10:$A$12</c:f>
              <c:strCache>
                <c:ptCount val="3"/>
                <c:pt idx="0">
                  <c:v>Január</c:v>
                </c:pt>
                <c:pt idx="1">
                  <c:v>Február</c:v>
                </c:pt>
                <c:pt idx="2">
                  <c:v>Március</c:v>
                </c:pt>
              </c:strCache>
            </c:strRef>
          </c:cat>
          <c:val>
            <c:numRef>
              <c:f>Stat!$C$10:$C$12</c:f>
              <c:numCache>
                <c:formatCode>General</c:formatCode>
                <c:ptCount val="3"/>
                <c:pt idx="0">
                  <c:v>26932</c:v>
                </c:pt>
                <c:pt idx="1">
                  <c:v>41765</c:v>
                </c:pt>
                <c:pt idx="2">
                  <c:v>62927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3637464"/>
        <c:axId val="343635896"/>
      </c:areaChart>
      <c:catAx>
        <c:axId val="343637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43635896"/>
        <c:crosses val="autoZero"/>
        <c:auto val="1"/>
        <c:lblAlgn val="ctr"/>
        <c:lblOffset val="100"/>
        <c:noMultiLvlLbl val="0"/>
      </c:catAx>
      <c:valAx>
        <c:axId val="343635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436374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40000"/>
            <a:lumOff val="60000"/>
          </a:schemeClr>
        </a:solidFill>
        <a:round/>
      </a:ln>
    </cs:spPr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5C1F7F-1047-43B4-8BDC-D8E2C4B49F9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1B4AF378-2174-4493-BE6A-4283800E7D4B}">
      <dgm:prSet phldrT="[Szöveg]"/>
      <dgm:spPr/>
      <dgm:t>
        <a:bodyPr/>
        <a:lstStyle/>
        <a:p>
          <a:r>
            <a:rPr lang="hu-HU" i="0" dirty="0" smtClean="0">
              <a:latin typeface="Arial" panose="020B0604020202020204" pitchFamily="34" charset="0"/>
              <a:cs typeface="Arial" panose="020B0604020202020204" pitchFamily="34" charset="0"/>
            </a:rPr>
            <a:t>értékmentés </a:t>
          </a:r>
          <a:r>
            <a:rPr lang="hu-HU" dirty="0" smtClean="0">
              <a:latin typeface="Arial" panose="020B0604020202020204" pitchFamily="34" charset="0"/>
              <a:cs typeface="Arial" panose="020B0604020202020204" pitchFamily="34" charset="0"/>
            </a:rPr>
            <a:t>(régi, elérhetetlen címek)</a:t>
          </a:r>
        </a:p>
      </dgm:t>
    </dgm:pt>
    <dgm:pt modelId="{77C9E660-54A0-4E45-A32D-F156C4743D09}" type="parTrans" cxnId="{1C55119A-1F28-4AD3-B6CF-6FB04080BC84}">
      <dgm:prSet/>
      <dgm:spPr/>
      <dgm:t>
        <a:bodyPr/>
        <a:lstStyle/>
        <a:p>
          <a:endParaRPr lang="hu-HU"/>
        </a:p>
      </dgm:t>
    </dgm:pt>
    <dgm:pt modelId="{733B89DE-CBA1-4B3D-870C-A34EFBB6AA65}" type="sibTrans" cxnId="{1C55119A-1F28-4AD3-B6CF-6FB04080BC84}">
      <dgm:prSet/>
      <dgm:spPr/>
      <dgm:t>
        <a:bodyPr/>
        <a:lstStyle/>
        <a:p>
          <a:endParaRPr lang="hu-HU"/>
        </a:p>
      </dgm:t>
    </dgm:pt>
    <dgm:pt modelId="{6B90E741-57C2-457B-A12B-38726339E324}">
      <dgm:prSet phldrT="[Szöveg]"/>
      <dgm:spPr/>
      <dgm:t>
        <a:bodyPr/>
        <a:lstStyle/>
        <a:p>
          <a:r>
            <a:rPr lang="hu-HU" i="0" dirty="0" smtClean="0">
              <a:latin typeface="Arial" panose="020B0604020202020204" pitchFamily="34" charset="0"/>
              <a:cs typeface="Arial" panose="020B0604020202020204" pitchFamily="34" charset="0"/>
            </a:rPr>
            <a:t>publikációs felület</a:t>
          </a:r>
          <a:br>
            <a:rPr lang="hu-HU" i="0" dirty="0" smtClean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hu-HU" i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hu-HU" dirty="0" smtClean="0">
              <a:latin typeface="Arial" panose="020B0604020202020204" pitchFamily="34" charset="0"/>
              <a:cs typeface="Arial" panose="020B0604020202020204" pitchFamily="34" charset="0"/>
            </a:rPr>
            <a:t>(új művek)</a:t>
          </a:r>
          <a:endParaRPr lang="hu-HU" dirty="0"/>
        </a:p>
      </dgm:t>
    </dgm:pt>
    <dgm:pt modelId="{A4FD5F12-3CED-4D70-869C-A7A305FCBAC0}" type="parTrans" cxnId="{C9CCE3F8-D87C-4AD9-A11D-1AB765182272}">
      <dgm:prSet/>
      <dgm:spPr/>
      <dgm:t>
        <a:bodyPr/>
        <a:lstStyle/>
        <a:p>
          <a:endParaRPr lang="hu-HU"/>
        </a:p>
      </dgm:t>
    </dgm:pt>
    <dgm:pt modelId="{2E7ADCAB-E1C5-4C8A-9E69-41198169720E}" type="sibTrans" cxnId="{C9CCE3F8-D87C-4AD9-A11D-1AB765182272}">
      <dgm:prSet/>
      <dgm:spPr/>
      <dgm:t>
        <a:bodyPr/>
        <a:lstStyle/>
        <a:p>
          <a:endParaRPr lang="hu-HU"/>
        </a:p>
      </dgm:t>
    </dgm:pt>
    <dgm:pt modelId="{6556F654-27D0-4299-96E3-15B3271730F6}" type="pres">
      <dgm:prSet presAssocID="{2B5C1F7F-1047-43B4-8BDC-D8E2C4B49F9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2DC773A5-91F8-4EAD-BBC3-20B622D4625F}" type="pres">
      <dgm:prSet presAssocID="{1B4AF378-2174-4493-BE6A-4283800E7D4B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C8DFFFD-C630-46CB-B3D4-8726BCBD4559}" type="pres">
      <dgm:prSet presAssocID="{733B89DE-CBA1-4B3D-870C-A34EFBB6AA65}" presName="sibTrans" presStyleCnt="0"/>
      <dgm:spPr/>
    </dgm:pt>
    <dgm:pt modelId="{A2470501-7AE2-4638-9C24-D361D68F421A}" type="pres">
      <dgm:prSet presAssocID="{6B90E741-57C2-457B-A12B-38726339E32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FC086585-4E3D-4A22-A96D-245479DC4293}" type="presOf" srcId="{6B90E741-57C2-457B-A12B-38726339E324}" destId="{A2470501-7AE2-4638-9C24-D361D68F421A}" srcOrd="0" destOrd="0" presId="urn:microsoft.com/office/officeart/2005/8/layout/default"/>
    <dgm:cxn modelId="{1C55119A-1F28-4AD3-B6CF-6FB04080BC84}" srcId="{2B5C1F7F-1047-43B4-8BDC-D8E2C4B49F9D}" destId="{1B4AF378-2174-4493-BE6A-4283800E7D4B}" srcOrd="0" destOrd="0" parTransId="{77C9E660-54A0-4E45-A32D-F156C4743D09}" sibTransId="{733B89DE-CBA1-4B3D-870C-A34EFBB6AA65}"/>
    <dgm:cxn modelId="{AF5CFC76-8499-4E4B-9B61-FFEF47C248D8}" type="presOf" srcId="{1B4AF378-2174-4493-BE6A-4283800E7D4B}" destId="{2DC773A5-91F8-4EAD-BBC3-20B622D4625F}" srcOrd="0" destOrd="0" presId="urn:microsoft.com/office/officeart/2005/8/layout/default"/>
    <dgm:cxn modelId="{C9CCE3F8-D87C-4AD9-A11D-1AB765182272}" srcId="{2B5C1F7F-1047-43B4-8BDC-D8E2C4B49F9D}" destId="{6B90E741-57C2-457B-A12B-38726339E324}" srcOrd="1" destOrd="0" parTransId="{A4FD5F12-3CED-4D70-869C-A7A305FCBAC0}" sibTransId="{2E7ADCAB-E1C5-4C8A-9E69-41198169720E}"/>
    <dgm:cxn modelId="{B5269815-04CE-4C8F-A267-987D66EBC01A}" type="presOf" srcId="{2B5C1F7F-1047-43B4-8BDC-D8E2C4B49F9D}" destId="{6556F654-27D0-4299-96E3-15B3271730F6}" srcOrd="0" destOrd="0" presId="urn:microsoft.com/office/officeart/2005/8/layout/default"/>
    <dgm:cxn modelId="{66C0CC7B-60EF-4A57-8A78-30F9FAD3B21A}" type="presParOf" srcId="{6556F654-27D0-4299-96E3-15B3271730F6}" destId="{2DC773A5-91F8-4EAD-BBC3-20B622D4625F}" srcOrd="0" destOrd="0" presId="urn:microsoft.com/office/officeart/2005/8/layout/default"/>
    <dgm:cxn modelId="{2631280E-8B20-479A-B776-50AF6BFC5D97}" type="presParOf" srcId="{6556F654-27D0-4299-96E3-15B3271730F6}" destId="{DC8DFFFD-C630-46CB-B3D4-8726BCBD4559}" srcOrd="1" destOrd="0" presId="urn:microsoft.com/office/officeart/2005/8/layout/default"/>
    <dgm:cxn modelId="{02EB6D44-2F8E-4F38-9D27-2EF70D27DB53}" type="presParOf" srcId="{6556F654-27D0-4299-96E3-15B3271730F6}" destId="{A2470501-7AE2-4638-9C24-D361D68F421A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88D1E6-4F11-407C-865B-22D83EF1043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C4F2E2FB-0027-4883-A6C8-3F49560CFB5C}">
      <dgm:prSet phldrT="[Szöveg]"/>
      <dgm:spPr/>
      <dgm:t>
        <a:bodyPr/>
        <a:lstStyle/>
        <a:p>
          <a:r>
            <a:rPr lang="hu-HU" i="0" dirty="0" smtClean="0">
              <a:latin typeface="Arial" panose="020B0604020202020204" pitchFamily="34" charset="0"/>
              <a:cs typeface="Arial" panose="020B0604020202020204" pitchFamily="34" charset="0"/>
            </a:rPr>
            <a:t>Publikáció (DOI, ISBN, MTMT)</a:t>
          </a:r>
          <a:endParaRPr lang="hu-HU" dirty="0"/>
        </a:p>
      </dgm:t>
    </dgm:pt>
    <dgm:pt modelId="{6E33DF1A-41FD-4E4E-989C-8BF264CD14E9}" type="parTrans" cxnId="{5FB42A78-10E7-446B-BBF0-E07D722A42F4}">
      <dgm:prSet/>
      <dgm:spPr/>
      <dgm:t>
        <a:bodyPr/>
        <a:lstStyle/>
        <a:p>
          <a:endParaRPr lang="hu-HU"/>
        </a:p>
      </dgm:t>
    </dgm:pt>
    <dgm:pt modelId="{94600307-D498-49D7-A2C7-18F16C91DC24}" type="sibTrans" cxnId="{5FB42A78-10E7-446B-BBF0-E07D722A42F4}">
      <dgm:prSet/>
      <dgm:spPr/>
      <dgm:t>
        <a:bodyPr/>
        <a:lstStyle/>
        <a:p>
          <a:endParaRPr lang="hu-HU"/>
        </a:p>
      </dgm:t>
    </dgm:pt>
    <dgm:pt modelId="{8DD78E62-AB46-4133-8170-B334311F8AC4}">
      <dgm:prSet phldrT="[Szöveg]"/>
      <dgm:spPr/>
      <dgm:t>
        <a:bodyPr/>
        <a:lstStyle/>
        <a:p>
          <a:r>
            <a:rPr lang="hu-HU" i="0" dirty="0" smtClean="0">
              <a:latin typeface="Arial" panose="020B0604020202020204" pitchFamily="34" charset="0"/>
              <a:cs typeface="Arial" panose="020B0604020202020204" pitchFamily="34" charset="0"/>
            </a:rPr>
            <a:t>Kiadói gondozás</a:t>
          </a:r>
          <a:endParaRPr lang="hu-HU" dirty="0"/>
        </a:p>
      </dgm:t>
    </dgm:pt>
    <dgm:pt modelId="{71D5C3F8-D580-4C14-ACAA-5224CAFB619C}" type="parTrans" cxnId="{CAEF8B6D-FDD7-4B56-ABE5-49C6C0300261}">
      <dgm:prSet/>
      <dgm:spPr/>
      <dgm:t>
        <a:bodyPr/>
        <a:lstStyle/>
        <a:p>
          <a:endParaRPr lang="hu-HU"/>
        </a:p>
      </dgm:t>
    </dgm:pt>
    <dgm:pt modelId="{E91436B3-71FF-43FB-9F0D-4AE5A43B9187}" type="sibTrans" cxnId="{CAEF8B6D-FDD7-4B56-ABE5-49C6C0300261}">
      <dgm:prSet/>
      <dgm:spPr/>
      <dgm:t>
        <a:bodyPr/>
        <a:lstStyle/>
        <a:p>
          <a:endParaRPr lang="hu-HU"/>
        </a:p>
      </dgm:t>
    </dgm:pt>
    <dgm:pt modelId="{4B7556A9-CFD8-4562-BA5C-778BA2D4C6CE}">
      <dgm:prSet phldrT="[Szöveg]"/>
      <dgm:spPr/>
      <dgm:t>
        <a:bodyPr/>
        <a:lstStyle/>
        <a:p>
          <a:r>
            <a:rPr lang="hu-HU" i="0" dirty="0" smtClean="0">
              <a:latin typeface="Arial" panose="020B0604020202020204" pitchFamily="34" charset="0"/>
              <a:cs typeface="Arial" panose="020B0604020202020204" pitchFamily="34" charset="0"/>
            </a:rPr>
            <a:t>Hatékony terjesztés</a:t>
          </a:r>
          <a:endParaRPr lang="hu-HU" dirty="0"/>
        </a:p>
      </dgm:t>
    </dgm:pt>
    <dgm:pt modelId="{257674AF-35AC-4AC8-BCB7-5D7F05817063}" type="parTrans" cxnId="{D81173E4-AE48-4E94-838E-B7F09C4EF399}">
      <dgm:prSet/>
      <dgm:spPr/>
      <dgm:t>
        <a:bodyPr/>
        <a:lstStyle/>
        <a:p>
          <a:endParaRPr lang="hu-HU"/>
        </a:p>
      </dgm:t>
    </dgm:pt>
    <dgm:pt modelId="{F5EBABEE-7405-497C-A40F-E84AB560E77B}" type="sibTrans" cxnId="{D81173E4-AE48-4E94-838E-B7F09C4EF399}">
      <dgm:prSet/>
      <dgm:spPr/>
      <dgm:t>
        <a:bodyPr/>
        <a:lstStyle/>
        <a:p>
          <a:endParaRPr lang="hu-HU"/>
        </a:p>
      </dgm:t>
    </dgm:pt>
    <dgm:pt modelId="{7CB804A3-EB0C-4FB4-898C-AB6864DDC526}">
      <dgm:prSet phldrT="[Szöveg]"/>
      <dgm:spPr/>
      <dgm:t>
        <a:bodyPr/>
        <a:lstStyle/>
        <a:p>
          <a:r>
            <a:rPr lang="hu-HU" i="0" dirty="0" smtClean="0">
              <a:latin typeface="Arial" panose="020B0604020202020204" pitchFamily="34" charset="0"/>
              <a:cs typeface="Arial" panose="020B0604020202020204" pitchFamily="34" charset="0"/>
            </a:rPr>
            <a:t>Védelem</a:t>
          </a:r>
          <a:endParaRPr lang="hu-HU" dirty="0"/>
        </a:p>
      </dgm:t>
    </dgm:pt>
    <dgm:pt modelId="{F56295CA-5C04-40FA-906C-A855048A1E28}" type="parTrans" cxnId="{83E49012-5EAE-46AE-A25B-11CAE0367EA3}">
      <dgm:prSet/>
      <dgm:spPr/>
      <dgm:t>
        <a:bodyPr/>
        <a:lstStyle/>
        <a:p>
          <a:endParaRPr lang="hu-HU"/>
        </a:p>
      </dgm:t>
    </dgm:pt>
    <dgm:pt modelId="{ACA991B4-BF05-417A-94FA-CC2700EA0C97}" type="sibTrans" cxnId="{83E49012-5EAE-46AE-A25B-11CAE0367EA3}">
      <dgm:prSet/>
      <dgm:spPr/>
      <dgm:t>
        <a:bodyPr/>
        <a:lstStyle/>
        <a:p>
          <a:endParaRPr lang="hu-HU"/>
        </a:p>
      </dgm:t>
    </dgm:pt>
    <dgm:pt modelId="{CE7C452B-92C2-48E2-BFBD-5CC4C196347D}">
      <dgm:prSet phldrT="[Szöveg]"/>
      <dgm:spPr/>
      <dgm:t>
        <a:bodyPr/>
        <a:lstStyle/>
        <a:p>
          <a:r>
            <a:rPr lang="hu-HU" dirty="0" err="1" smtClean="0"/>
            <a:t>Royalty</a:t>
          </a:r>
          <a:endParaRPr lang="hu-HU" dirty="0"/>
        </a:p>
      </dgm:t>
    </dgm:pt>
    <dgm:pt modelId="{94F7A4CC-EFD0-46F8-B73E-393FB6BF56E5}" type="parTrans" cxnId="{C990C7D2-6423-4F4D-9861-09772A021D7A}">
      <dgm:prSet/>
      <dgm:spPr/>
      <dgm:t>
        <a:bodyPr/>
        <a:lstStyle/>
        <a:p>
          <a:endParaRPr lang="hu-HU"/>
        </a:p>
      </dgm:t>
    </dgm:pt>
    <dgm:pt modelId="{918747B6-889C-417D-80A3-0201CC1A4FD7}" type="sibTrans" cxnId="{C990C7D2-6423-4F4D-9861-09772A021D7A}">
      <dgm:prSet/>
      <dgm:spPr/>
      <dgm:t>
        <a:bodyPr/>
        <a:lstStyle/>
        <a:p>
          <a:endParaRPr lang="hu-HU"/>
        </a:p>
      </dgm:t>
    </dgm:pt>
    <dgm:pt modelId="{81BD1528-B2A0-43AF-871C-BA06B44A16BF}">
      <dgm:prSet/>
      <dgm:spPr/>
      <dgm:t>
        <a:bodyPr/>
        <a:lstStyle/>
        <a:p>
          <a:r>
            <a:rPr lang="hu-HU" i="0" dirty="0" smtClean="0">
              <a:latin typeface="Arial" panose="020B0604020202020204" pitchFamily="34" charset="0"/>
              <a:cs typeface="Arial" panose="020B0604020202020204" pitchFamily="34" charset="0"/>
            </a:rPr>
            <a:t>Frissítés</a:t>
          </a:r>
        </a:p>
      </dgm:t>
    </dgm:pt>
    <dgm:pt modelId="{8D4A74D4-5086-4430-A33E-022D8A67818A}" type="parTrans" cxnId="{A93551D0-AC0C-4128-BB6D-03314FAD51D6}">
      <dgm:prSet/>
      <dgm:spPr/>
      <dgm:t>
        <a:bodyPr/>
        <a:lstStyle/>
        <a:p>
          <a:endParaRPr lang="hu-HU"/>
        </a:p>
      </dgm:t>
    </dgm:pt>
    <dgm:pt modelId="{F9B916A0-9515-4494-94A7-0A80A34D19AD}" type="sibTrans" cxnId="{A93551D0-AC0C-4128-BB6D-03314FAD51D6}">
      <dgm:prSet/>
      <dgm:spPr/>
      <dgm:t>
        <a:bodyPr/>
        <a:lstStyle/>
        <a:p>
          <a:endParaRPr lang="hu-HU"/>
        </a:p>
      </dgm:t>
    </dgm:pt>
    <dgm:pt modelId="{0074DD46-B645-4CD5-8E7D-85E4D8EE3E83}" type="pres">
      <dgm:prSet presAssocID="{4B88D1E6-4F11-407C-865B-22D83EF1043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74E36CA1-04E7-4522-BA8D-1F3D410CA834}" type="pres">
      <dgm:prSet presAssocID="{C4F2E2FB-0027-4883-A6C8-3F49560CFB5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89E6441-2EB0-4831-93D0-BF4E3FC5A686}" type="pres">
      <dgm:prSet presAssocID="{94600307-D498-49D7-A2C7-18F16C91DC24}" presName="sibTrans" presStyleCnt="0"/>
      <dgm:spPr/>
    </dgm:pt>
    <dgm:pt modelId="{825CD08D-6B27-426F-BE9A-8CF6CC0F9502}" type="pres">
      <dgm:prSet presAssocID="{8DD78E62-AB46-4133-8170-B334311F8AC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17EA938-93FD-4D25-BF03-6C4A996735C8}" type="pres">
      <dgm:prSet presAssocID="{E91436B3-71FF-43FB-9F0D-4AE5A43B9187}" presName="sibTrans" presStyleCnt="0"/>
      <dgm:spPr/>
    </dgm:pt>
    <dgm:pt modelId="{DBAEA1B0-D533-4C46-92BF-D7E6D2658FE0}" type="pres">
      <dgm:prSet presAssocID="{4B7556A9-CFD8-4562-BA5C-778BA2D4C6C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EC40ACA-2037-4391-AFCC-826E978E71A6}" type="pres">
      <dgm:prSet presAssocID="{F5EBABEE-7405-497C-A40F-E84AB560E77B}" presName="sibTrans" presStyleCnt="0"/>
      <dgm:spPr/>
    </dgm:pt>
    <dgm:pt modelId="{F2ACE2FE-32F5-4A24-99F1-FD0A0E8F4140}" type="pres">
      <dgm:prSet presAssocID="{81BD1528-B2A0-43AF-871C-BA06B44A16BF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47382DA-6897-4CBB-A933-8A0C20736593}" type="pres">
      <dgm:prSet presAssocID="{F9B916A0-9515-4494-94A7-0A80A34D19AD}" presName="sibTrans" presStyleCnt="0"/>
      <dgm:spPr/>
    </dgm:pt>
    <dgm:pt modelId="{79A0D21A-960A-447B-A2D7-796BF7965D50}" type="pres">
      <dgm:prSet presAssocID="{7CB804A3-EB0C-4FB4-898C-AB6864DDC52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40330BAE-3061-4053-A2E3-757B98138710}" type="pres">
      <dgm:prSet presAssocID="{ACA991B4-BF05-417A-94FA-CC2700EA0C97}" presName="sibTrans" presStyleCnt="0"/>
      <dgm:spPr/>
    </dgm:pt>
    <dgm:pt modelId="{8A2A0A1B-25A9-4421-AB66-BD68CA78D7FC}" type="pres">
      <dgm:prSet presAssocID="{CE7C452B-92C2-48E2-BFBD-5CC4C196347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9EF26B71-9CCF-43D0-B84C-A92346EBE442}" type="presOf" srcId="{4B88D1E6-4F11-407C-865B-22D83EF10432}" destId="{0074DD46-B645-4CD5-8E7D-85E4D8EE3E83}" srcOrd="0" destOrd="0" presId="urn:microsoft.com/office/officeart/2005/8/layout/default"/>
    <dgm:cxn modelId="{CAEF8B6D-FDD7-4B56-ABE5-49C6C0300261}" srcId="{4B88D1E6-4F11-407C-865B-22D83EF10432}" destId="{8DD78E62-AB46-4133-8170-B334311F8AC4}" srcOrd="1" destOrd="0" parTransId="{71D5C3F8-D580-4C14-ACAA-5224CAFB619C}" sibTransId="{E91436B3-71FF-43FB-9F0D-4AE5A43B9187}"/>
    <dgm:cxn modelId="{5CA4A054-669B-474E-83F0-B680169ED92C}" type="presOf" srcId="{7CB804A3-EB0C-4FB4-898C-AB6864DDC526}" destId="{79A0D21A-960A-447B-A2D7-796BF7965D50}" srcOrd="0" destOrd="0" presId="urn:microsoft.com/office/officeart/2005/8/layout/default"/>
    <dgm:cxn modelId="{D988AF30-A3C2-47A1-BDCC-7F78138A9B4D}" type="presOf" srcId="{8DD78E62-AB46-4133-8170-B334311F8AC4}" destId="{825CD08D-6B27-426F-BE9A-8CF6CC0F9502}" srcOrd="0" destOrd="0" presId="urn:microsoft.com/office/officeart/2005/8/layout/default"/>
    <dgm:cxn modelId="{A93551D0-AC0C-4128-BB6D-03314FAD51D6}" srcId="{4B88D1E6-4F11-407C-865B-22D83EF10432}" destId="{81BD1528-B2A0-43AF-871C-BA06B44A16BF}" srcOrd="3" destOrd="0" parTransId="{8D4A74D4-5086-4430-A33E-022D8A67818A}" sibTransId="{F9B916A0-9515-4494-94A7-0A80A34D19AD}"/>
    <dgm:cxn modelId="{C1B62C96-96BB-4081-9D48-FFBAB499D844}" type="presOf" srcId="{C4F2E2FB-0027-4883-A6C8-3F49560CFB5C}" destId="{74E36CA1-04E7-4522-BA8D-1F3D410CA834}" srcOrd="0" destOrd="0" presId="urn:microsoft.com/office/officeart/2005/8/layout/default"/>
    <dgm:cxn modelId="{5FB42A78-10E7-446B-BBF0-E07D722A42F4}" srcId="{4B88D1E6-4F11-407C-865B-22D83EF10432}" destId="{C4F2E2FB-0027-4883-A6C8-3F49560CFB5C}" srcOrd="0" destOrd="0" parTransId="{6E33DF1A-41FD-4E4E-989C-8BF264CD14E9}" sibTransId="{94600307-D498-49D7-A2C7-18F16C91DC24}"/>
    <dgm:cxn modelId="{D81173E4-AE48-4E94-838E-B7F09C4EF399}" srcId="{4B88D1E6-4F11-407C-865B-22D83EF10432}" destId="{4B7556A9-CFD8-4562-BA5C-778BA2D4C6CE}" srcOrd="2" destOrd="0" parTransId="{257674AF-35AC-4AC8-BCB7-5D7F05817063}" sibTransId="{F5EBABEE-7405-497C-A40F-E84AB560E77B}"/>
    <dgm:cxn modelId="{C990C7D2-6423-4F4D-9861-09772A021D7A}" srcId="{4B88D1E6-4F11-407C-865B-22D83EF10432}" destId="{CE7C452B-92C2-48E2-BFBD-5CC4C196347D}" srcOrd="5" destOrd="0" parTransId="{94F7A4CC-EFD0-46F8-B73E-393FB6BF56E5}" sibTransId="{918747B6-889C-417D-80A3-0201CC1A4FD7}"/>
    <dgm:cxn modelId="{83E49012-5EAE-46AE-A25B-11CAE0367EA3}" srcId="{4B88D1E6-4F11-407C-865B-22D83EF10432}" destId="{7CB804A3-EB0C-4FB4-898C-AB6864DDC526}" srcOrd="4" destOrd="0" parTransId="{F56295CA-5C04-40FA-906C-A855048A1E28}" sibTransId="{ACA991B4-BF05-417A-94FA-CC2700EA0C97}"/>
    <dgm:cxn modelId="{1A05C856-362B-487E-AC3C-D130A275E56B}" type="presOf" srcId="{81BD1528-B2A0-43AF-871C-BA06B44A16BF}" destId="{F2ACE2FE-32F5-4A24-99F1-FD0A0E8F4140}" srcOrd="0" destOrd="0" presId="urn:microsoft.com/office/officeart/2005/8/layout/default"/>
    <dgm:cxn modelId="{AB6D1276-01D5-40A8-AC32-D3CFB478FC06}" type="presOf" srcId="{CE7C452B-92C2-48E2-BFBD-5CC4C196347D}" destId="{8A2A0A1B-25A9-4421-AB66-BD68CA78D7FC}" srcOrd="0" destOrd="0" presId="urn:microsoft.com/office/officeart/2005/8/layout/default"/>
    <dgm:cxn modelId="{654488E9-92EF-4C6F-9EE6-F7D84D05DE4D}" type="presOf" srcId="{4B7556A9-CFD8-4562-BA5C-778BA2D4C6CE}" destId="{DBAEA1B0-D533-4C46-92BF-D7E6D2658FE0}" srcOrd="0" destOrd="0" presId="urn:microsoft.com/office/officeart/2005/8/layout/default"/>
    <dgm:cxn modelId="{B11F801B-4FA3-41B8-A7EE-40A1BF3C3AF3}" type="presParOf" srcId="{0074DD46-B645-4CD5-8E7D-85E4D8EE3E83}" destId="{74E36CA1-04E7-4522-BA8D-1F3D410CA834}" srcOrd="0" destOrd="0" presId="urn:microsoft.com/office/officeart/2005/8/layout/default"/>
    <dgm:cxn modelId="{68F29C01-3300-455B-8249-45A94525BF9C}" type="presParOf" srcId="{0074DD46-B645-4CD5-8E7D-85E4D8EE3E83}" destId="{D89E6441-2EB0-4831-93D0-BF4E3FC5A686}" srcOrd="1" destOrd="0" presId="urn:microsoft.com/office/officeart/2005/8/layout/default"/>
    <dgm:cxn modelId="{AE646B6C-EF6C-453A-932D-C0E1BE823FEC}" type="presParOf" srcId="{0074DD46-B645-4CD5-8E7D-85E4D8EE3E83}" destId="{825CD08D-6B27-426F-BE9A-8CF6CC0F9502}" srcOrd="2" destOrd="0" presId="urn:microsoft.com/office/officeart/2005/8/layout/default"/>
    <dgm:cxn modelId="{152D607F-F0AA-4949-A0F6-549D2B6D25F9}" type="presParOf" srcId="{0074DD46-B645-4CD5-8E7D-85E4D8EE3E83}" destId="{E17EA938-93FD-4D25-BF03-6C4A996735C8}" srcOrd="3" destOrd="0" presId="urn:microsoft.com/office/officeart/2005/8/layout/default"/>
    <dgm:cxn modelId="{BF57744D-1E1E-4FE8-BF07-B31D5948481D}" type="presParOf" srcId="{0074DD46-B645-4CD5-8E7D-85E4D8EE3E83}" destId="{DBAEA1B0-D533-4C46-92BF-D7E6D2658FE0}" srcOrd="4" destOrd="0" presId="urn:microsoft.com/office/officeart/2005/8/layout/default"/>
    <dgm:cxn modelId="{F7772695-57A7-4F8A-B043-891B2CDF48F2}" type="presParOf" srcId="{0074DD46-B645-4CD5-8E7D-85E4D8EE3E83}" destId="{FEC40ACA-2037-4391-AFCC-826E978E71A6}" srcOrd="5" destOrd="0" presId="urn:microsoft.com/office/officeart/2005/8/layout/default"/>
    <dgm:cxn modelId="{990AB5D4-A520-4E9C-9D3D-AF05E744EE04}" type="presParOf" srcId="{0074DD46-B645-4CD5-8E7D-85E4D8EE3E83}" destId="{F2ACE2FE-32F5-4A24-99F1-FD0A0E8F4140}" srcOrd="6" destOrd="0" presId="urn:microsoft.com/office/officeart/2005/8/layout/default"/>
    <dgm:cxn modelId="{3E14E945-567C-4F05-A2F1-39B1FB5A949C}" type="presParOf" srcId="{0074DD46-B645-4CD5-8E7D-85E4D8EE3E83}" destId="{A47382DA-6897-4CBB-A933-8A0C20736593}" srcOrd="7" destOrd="0" presId="urn:microsoft.com/office/officeart/2005/8/layout/default"/>
    <dgm:cxn modelId="{09116C20-D81E-49C4-BF73-2B6121704582}" type="presParOf" srcId="{0074DD46-B645-4CD5-8E7D-85E4D8EE3E83}" destId="{79A0D21A-960A-447B-A2D7-796BF7965D50}" srcOrd="8" destOrd="0" presId="urn:microsoft.com/office/officeart/2005/8/layout/default"/>
    <dgm:cxn modelId="{43D4532F-87DE-4F1E-972D-8B3086F86199}" type="presParOf" srcId="{0074DD46-B645-4CD5-8E7D-85E4D8EE3E83}" destId="{40330BAE-3061-4053-A2E3-757B98138710}" srcOrd="9" destOrd="0" presId="urn:microsoft.com/office/officeart/2005/8/layout/default"/>
    <dgm:cxn modelId="{CF4BE6AF-A294-4FD5-A6B4-2BCC10DE2E89}" type="presParOf" srcId="{0074DD46-B645-4CD5-8E7D-85E4D8EE3E83}" destId="{8A2A0A1B-25A9-4421-AB66-BD68CA78D7F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B88D1E6-4F11-407C-865B-22D83EF1043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C4F2E2FB-0027-4883-A6C8-3F49560CFB5C}">
      <dgm:prSet phldrT="[Szöveg]"/>
      <dgm:spPr/>
      <dgm:t>
        <a:bodyPr/>
        <a:lstStyle/>
        <a:p>
          <a:r>
            <a:rPr lang="hu-HU" dirty="0" smtClean="0"/>
            <a:t>Böngésző</a:t>
          </a:r>
          <a:endParaRPr lang="hu-HU" dirty="0"/>
        </a:p>
      </dgm:t>
    </dgm:pt>
    <dgm:pt modelId="{6E33DF1A-41FD-4E4E-989C-8BF264CD14E9}" type="parTrans" cxnId="{5FB42A78-10E7-446B-BBF0-E07D722A42F4}">
      <dgm:prSet/>
      <dgm:spPr/>
      <dgm:t>
        <a:bodyPr/>
        <a:lstStyle/>
        <a:p>
          <a:endParaRPr lang="hu-HU"/>
        </a:p>
      </dgm:t>
    </dgm:pt>
    <dgm:pt modelId="{94600307-D498-49D7-A2C7-18F16C91DC24}" type="sibTrans" cxnId="{5FB42A78-10E7-446B-BBF0-E07D722A42F4}">
      <dgm:prSet/>
      <dgm:spPr/>
      <dgm:t>
        <a:bodyPr/>
        <a:lstStyle/>
        <a:p>
          <a:endParaRPr lang="hu-HU"/>
        </a:p>
      </dgm:t>
    </dgm:pt>
    <dgm:pt modelId="{8DD78E62-AB46-4133-8170-B334311F8AC4}">
      <dgm:prSet phldrT="[Szöveg]"/>
      <dgm:spPr/>
      <dgm:t>
        <a:bodyPr/>
        <a:lstStyle/>
        <a:p>
          <a:r>
            <a:rPr lang="hu-HU" i="0" dirty="0" smtClean="0">
              <a:latin typeface="Arial" panose="020B0604020202020204" pitchFamily="34" charset="0"/>
              <a:cs typeface="Arial" panose="020B0604020202020204" pitchFamily="34" charset="0"/>
            </a:rPr>
            <a:t>Távoli elérés</a:t>
          </a:r>
          <a:endParaRPr lang="hu-HU" dirty="0"/>
        </a:p>
      </dgm:t>
    </dgm:pt>
    <dgm:pt modelId="{71D5C3F8-D580-4C14-ACAA-5224CAFB619C}" type="parTrans" cxnId="{CAEF8B6D-FDD7-4B56-ABE5-49C6C0300261}">
      <dgm:prSet/>
      <dgm:spPr/>
      <dgm:t>
        <a:bodyPr/>
        <a:lstStyle/>
        <a:p>
          <a:endParaRPr lang="hu-HU"/>
        </a:p>
      </dgm:t>
    </dgm:pt>
    <dgm:pt modelId="{E91436B3-71FF-43FB-9F0D-4AE5A43B9187}" type="sibTrans" cxnId="{CAEF8B6D-FDD7-4B56-ABE5-49C6C0300261}">
      <dgm:prSet/>
      <dgm:spPr/>
      <dgm:t>
        <a:bodyPr/>
        <a:lstStyle/>
        <a:p>
          <a:endParaRPr lang="hu-HU"/>
        </a:p>
      </dgm:t>
    </dgm:pt>
    <dgm:pt modelId="{4B7556A9-CFD8-4562-BA5C-778BA2D4C6CE}">
      <dgm:prSet phldrT="[Szöveg]"/>
      <dgm:spPr>
        <a:solidFill>
          <a:srgbClr val="FF0000"/>
        </a:solidFill>
      </dgm:spPr>
      <dgm:t>
        <a:bodyPr/>
        <a:lstStyle/>
        <a:p>
          <a:r>
            <a:rPr lang="hu-HU" i="0" strike="sngStrike" dirty="0" smtClean="0">
              <a:latin typeface="Arial" panose="020B0604020202020204" pitchFamily="34" charset="0"/>
              <a:cs typeface="Arial" panose="020B0604020202020204" pitchFamily="34" charset="0"/>
            </a:rPr>
            <a:t>DRM</a:t>
          </a:r>
          <a:endParaRPr lang="hu-HU" strike="sngStrike" dirty="0"/>
        </a:p>
      </dgm:t>
    </dgm:pt>
    <dgm:pt modelId="{257674AF-35AC-4AC8-BCB7-5D7F05817063}" type="parTrans" cxnId="{D81173E4-AE48-4E94-838E-B7F09C4EF399}">
      <dgm:prSet/>
      <dgm:spPr/>
      <dgm:t>
        <a:bodyPr/>
        <a:lstStyle/>
        <a:p>
          <a:endParaRPr lang="hu-HU"/>
        </a:p>
      </dgm:t>
    </dgm:pt>
    <dgm:pt modelId="{F5EBABEE-7405-497C-A40F-E84AB560E77B}" type="sibTrans" cxnId="{D81173E4-AE48-4E94-838E-B7F09C4EF399}">
      <dgm:prSet/>
      <dgm:spPr/>
      <dgm:t>
        <a:bodyPr/>
        <a:lstStyle/>
        <a:p>
          <a:endParaRPr lang="hu-HU"/>
        </a:p>
      </dgm:t>
    </dgm:pt>
    <dgm:pt modelId="{7CB804A3-EB0C-4FB4-898C-AB6864DDC526}">
      <dgm:prSet phldrT="[Szöveg]"/>
      <dgm:spPr>
        <a:solidFill>
          <a:srgbClr val="FF0000"/>
        </a:solidFill>
      </dgm:spPr>
      <dgm:t>
        <a:bodyPr/>
        <a:lstStyle/>
        <a:p>
          <a:r>
            <a:rPr lang="hu-HU" i="0" strike="sngStrike" dirty="0" smtClean="0">
              <a:latin typeface="Arial" panose="020B0604020202020204" pitchFamily="34" charset="0"/>
              <a:cs typeface="Arial" panose="020B0604020202020204" pitchFamily="34" charset="0"/>
            </a:rPr>
            <a:t>Kvóta</a:t>
          </a:r>
          <a:endParaRPr lang="hu-HU" strike="sngStrike" dirty="0"/>
        </a:p>
      </dgm:t>
    </dgm:pt>
    <dgm:pt modelId="{F56295CA-5C04-40FA-906C-A855048A1E28}" type="parTrans" cxnId="{83E49012-5EAE-46AE-A25B-11CAE0367EA3}">
      <dgm:prSet/>
      <dgm:spPr/>
      <dgm:t>
        <a:bodyPr/>
        <a:lstStyle/>
        <a:p>
          <a:endParaRPr lang="hu-HU"/>
        </a:p>
      </dgm:t>
    </dgm:pt>
    <dgm:pt modelId="{ACA991B4-BF05-417A-94FA-CC2700EA0C97}" type="sibTrans" cxnId="{83E49012-5EAE-46AE-A25B-11CAE0367EA3}">
      <dgm:prSet/>
      <dgm:spPr/>
      <dgm:t>
        <a:bodyPr/>
        <a:lstStyle/>
        <a:p>
          <a:endParaRPr lang="hu-HU"/>
        </a:p>
      </dgm:t>
    </dgm:pt>
    <dgm:pt modelId="{CE7C452B-92C2-48E2-BFBD-5CC4C196347D}">
      <dgm:prSet phldrT="[Szöveg]"/>
      <dgm:spPr>
        <a:solidFill>
          <a:srgbClr val="FF0000"/>
        </a:solidFill>
      </dgm:spPr>
      <dgm:t>
        <a:bodyPr/>
        <a:lstStyle/>
        <a:p>
          <a:r>
            <a:rPr lang="hu-HU" strike="sngStrike" dirty="0" smtClean="0"/>
            <a:t>Jelszó</a:t>
          </a:r>
          <a:endParaRPr lang="hu-HU" strike="sngStrike" dirty="0"/>
        </a:p>
      </dgm:t>
    </dgm:pt>
    <dgm:pt modelId="{94F7A4CC-EFD0-46F8-B73E-393FB6BF56E5}" type="parTrans" cxnId="{C990C7D2-6423-4F4D-9861-09772A021D7A}">
      <dgm:prSet/>
      <dgm:spPr/>
      <dgm:t>
        <a:bodyPr/>
        <a:lstStyle/>
        <a:p>
          <a:endParaRPr lang="hu-HU"/>
        </a:p>
      </dgm:t>
    </dgm:pt>
    <dgm:pt modelId="{918747B6-889C-417D-80A3-0201CC1A4FD7}" type="sibTrans" cxnId="{C990C7D2-6423-4F4D-9861-09772A021D7A}">
      <dgm:prSet/>
      <dgm:spPr/>
      <dgm:t>
        <a:bodyPr/>
        <a:lstStyle/>
        <a:p>
          <a:endParaRPr lang="hu-HU"/>
        </a:p>
      </dgm:t>
    </dgm:pt>
    <dgm:pt modelId="{81BD1528-B2A0-43AF-871C-BA06B44A16BF}">
      <dgm:prSet/>
      <dgm:spPr>
        <a:solidFill>
          <a:srgbClr val="FF0000"/>
        </a:solidFill>
      </dgm:spPr>
      <dgm:t>
        <a:bodyPr/>
        <a:lstStyle/>
        <a:p>
          <a:r>
            <a:rPr lang="hu-HU" i="0" strike="sngStrike" dirty="0" smtClean="0">
              <a:latin typeface="Arial" panose="020B0604020202020204" pitchFamily="34" charset="0"/>
              <a:cs typeface="Arial" panose="020B0604020202020204" pitchFamily="34" charset="0"/>
            </a:rPr>
            <a:t>Egyidejű használat limit</a:t>
          </a:r>
        </a:p>
      </dgm:t>
    </dgm:pt>
    <dgm:pt modelId="{8D4A74D4-5086-4430-A33E-022D8A67818A}" type="parTrans" cxnId="{A93551D0-AC0C-4128-BB6D-03314FAD51D6}">
      <dgm:prSet/>
      <dgm:spPr/>
      <dgm:t>
        <a:bodyPr/>
        <a:lstStyle/>
        <a:p>
          <a:endParaRPr lang="hu-HU"/>
        </a:p>
      </dgm:t>
    </dgm:pt>
    <dgm:pt modelId="{F9B916A0-9515-4494-94A7-0A80A34D19AD}" type="sibTrans" cxnId="{A93551D0-AC0C-4128-BB6D-03314FAD51D6}">
      <dgm:prSet/>
      <dgm:spPr/>
      <dgm:t>
        <a:bodyPr/>
        <a:lstStyle/>
        <a:p>
          <a:endParaRPr lang="hu-HU"/>
        </a:p>
      </dgm:t>
    </dgm:pt>
    <dgm:pt modelId="{0074DD46-B645-4CD5-8E7D-85E4D8EE3E83}" type="pres">
      <dgm:prSet presAssocID="{4B88D1E6-4F11-407C-865B-22D83EF1043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74E36CA1-04E7-4522-BA8D-1F3D410CA834}" type="pres">
      <dgm:prSet presAssocID="{C4F2E2FB-0027-4883-A6C8-3F49560CFB5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89E6441-2EB0-4831-93D0-BF4E3FC5A686}" type="pres">
      <dgm:prSet presAssocID="{94600307-D498-49D7-A2C7-18F16C91DC24}" presName="sibTrans" presStyleCnt="0"/>
      <dgm:spPr/>
    </dgm:pt>
    <dgm:pt modelId="{825CD08D-6B27-426F-BE9A-8CF6CC0F9502}" type="pres">
      <dgm:prSet presAssocID="{8DD78E62-AB46-4133-8170-B334311F8AC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17EA938-93FD-4D25-BF03-6C4A996735C8}" type="pres">
      <dgm:prSet presAssocID="{E91436B3-71FF-43FB-9F0D-4AE5A43B9187}" presName="sibTrans" presStyleCnt="0"/>
      <dgm:spPr/>
    </dgm:pt>
    <dgm:pt modelId="{DBAEA1B0-D533-4C46-92BF-D7E6D2658FE0}" type="pres">
      <dgm:prSet presAssocID="{4B7556A9-CFD8-4562-BA5C-778BA2D4C6C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EC40ACA-2037-4391-AFCC-826E978E71A6}" type="pres">
      <dgm:prSet presAssocID="{F5EBABEE-7405-497C-A40F-E84AB560E77B}" presName="sibTrans" presStyleCnt="0"/>
      <dgm:spPr/>
    </dgm:pt>
    <dgm:pt modelId="{F2ACE2FE-32F5-4A24-99F1-FD0A0E8F4140}" type="pres">
      <dgm:prSet presAssocID="{81BD1528-B2A0-43AF-871C-BA06B44A16BF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47382DA-6897-4CBB-A933-8A0C20736593}" type="pres">
      <dgm:prSet presAssocID="{F9B916A0-9515-4494-94A7-0A80A34D19AD}" presName="sibTrans" presStyleCnt="0"/>
      <dgm:spPr/>
    </dgm:pt>
    <dgm:pt modelId="{79A0D21A-960A-447B-A2D7-796BF7965D50}" type="pres">
      <dgm:prSet presAssocID="{7CB804A3-EB0C-4FB4-898C-AB6864DDC52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40330BAE-3061-4053-A2E3-757B98138710}" type="pres">
      <dgm:prSet presAssocID="{ACA991B4-BF05-417A-94FA-CC2700EA0C97}" presName="sibTrans" presStyleCnt="0"/>
      <dgm:spPr/>
    </dgm:pt>
    <dgm:pt modelId="{8A2A0A1B-25A9-4421-AB66-BD68CA78D7FC}" type="pres">
      <dgm:prSet presAssocID="{CE7C452B-92C2-48E2-BFBD-5CC4C196347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BC1FF46C-87EC-4211-8755-0634D8B8E5D6}" type="presOf" srcId="{7CB804A3-EB0C-4FB4-898C-AB6864DDC526}" destId="{79A0D21A-960A-447B-A2D7-796BF7965D50}" srcOrd="0" destOrd="0" presId="urn:microsoft.com/office/officeart/2005/8/layout/default"/>
    <dgm:cxn modelId="{D81173E4-AE48-4E94-838E-B7F09C4EF399}" srcId="{4B88D1E6-4F11-407C-865B-22D83EF10432}" destId="{4B7556A9-CFD8-4562-BA5C-778BA2D4C6CE}" srcOrd="2" destOrd="0" parTransId="{257674AF-35AC-4AC8-BCB7-5D7F05817063}" sibTransId="{F5EBABEE-7405-497C-A40F-E84AB560E77B}"/>
    <dgm:cxn modelId="{7D0D37B2-4175-4F78-AB7A-F7F74D3DB794}" type="presOf" srcId="{81BD1528-B2A0-43AF-871C-BA06B44A16BF}" destId="{F2ACE2FE-32F5-4A24-99F1-FD0A0E8F4140}" srcOrd="0" destOrd="0" presId="urn:microsoft.com/office/officeart/2005/8/layout/default"/>
    <dgm:cxn modelId="{13DFAA0A-C15B-476D-B610-2DDAE2622671}" type="presOf" srcId="{4B88D1E6-4F11-407C-865B-22D83EF10432}" destId="{0074DD46-B645-4CD5-8E7D-85E4D8EE3E83}" srcOrd="0" destOrd="0" presId="urn:microsoft.com/office/officeart/2005/8/layout/default"/>
    <dgm:cxn modelId="{A93551D0-AC0C-4128-BB6D-03314FAD51D6}" srcId="{4B88D1E6-4F11-407C-865B-22D83EF10432}" destId="{81BD1528-B2A0-43AF-871C-BA06B44A16BF}" srcOrd="3" destOrd="0" parTransId="{8D4A74D4-5086-4430-A33E-022D8A67818A}" sibTransId="{F9B916A0-9515-4494-94A7-0A80A34D19AD}"/>
    <dgm:cxn modelId="{83E49012-5EAE-46AE-A25B-11CAE0367EA3}" srcId="{4B88D1E6-4F11-407C-865B-22D83EF10432}" destId="{7CB804A3-EB0C-4FB4-898C-AB6864DDC526}" srcOrd="4" destOrd="0" parTransId="{F56295CA-5C04-40FA-906C-A855048A1E28}" sibTransId="{ACA991B4-BF05-417A-94FA-CC2700EA0C97}"/>
    <dgm:cxn modelId="{60E7F86B-B2B0-45F3-A51E-57BC5819A9E0}" type="presOf" srcId="{CE7C452B-92C2-48E2-BFBD-5CC4C196347D}" destId="{8A2A0A1B-25A9-4421-AB66-BD68CA78D7FC}" srcOrd="0" destOrd="0" presId="urn:microsoft.com/office/officeart/2005/8/layout/default"/>
    <dgm:cxn modelId="{C990C7D2-6423-4F4D-9861-09772A021D7A}" srcId="{4B88D1E6-4F11-407C-865B-22D83EF10432}" destId="{CE7C452B-92C2-48E2-BFBD-5CC4C196347D}" srcOrd="5" destOrd="0" parTransId="{94F7A4CC-EFD0-46F8-B73E-393FB6BF56E5}" sibTransId="{918747B6-889C-417D-80A3-0201CC1A4FD7}"/>
    <dgm:cxn modelId="{CAEF8B6D-FDD7-4B56-ABE5-49C6C0300261}" srcId="{4B88D1E6-4F11-407C-865B-22D83EF10432}" destId="{8DD78E62-AB46-4133-8170-B334311F8AC4}" srcOrd="1" destOrd="0" parTransId="{71D5C3F8-D580-4C14-ACAA-5224CAFB619C}" sibTransId="{E91436B3-71FF-43FB-9F0D-4AE5A43B9187}"/>
    <dgm:cxn modelId="{90D002E7-5151-46C8-BBE0-67ABC1D8C309}" type="presOf" srcId="{8DD78E62-AB46-4133-8170-B334311F8AC4}" destId="{825CD08D-6B27-426F-BE9A-8CF6CC0F9502}" srcOrd="0" destOrd="0" presId="urn:microsoft.com/office/officeart/2005/8/layout/default"/>
    <dgm:cxn modelId="{877990E9-BB51-4DCA-99C7-094528A335B1}" type="presOf" srcId="{4B7556A9-CFD8-4562-BA5C-778BA2D4C6CE}" destId="{DBAEA1B0-D533-4C46-92BF-D7E6D2658FE0}" srcOrd="0" destOrd="0" presId="urn:microsoft.com/office/officeart/2005/8/layout/default"/>
    <dgm:cxn modelId="{5174D254-369E-429E-BF8F-A9BEDC5B3ADA}" type="presOf" srcId="{C4F2E2FB-0027-4883-A6C8-3F49560CFB5C}" destId="{74E36CA1-04E7-4522-BA8D-1F3D410CA834}" srcOrd="0" destOrd="0" presId="urn:microsoft.com/office/officeart/2005/8/layout/default"/>
    <dgm:cxn modelId="{5FB42A78-10E7-446B-BBF0-E07D722A42F4}" srcId="{4B88D1E6-4F11-407C-865B-22D83EF10432}" destId="{C4F2E2FB-0027-4883-A6C8-3F49560CFB5C}" srcOrd="0" destOrd="0" parTransId="{6E33DF1A-41FD-4E4E-989C-8BF264CD14E9}" sibTransId="{94600307-D498-49D7-A2C7-18F16C91DC24}"/>
    <dgm:cxn modelId="{D6B3EC7C-C685-4DFA-8BF2-AED32A18AEA9}" type="presParOf" srcId="{0074DD46-B645-4CD5-8E7D-85E4D8EE3E83}" destId="{74E36CA1-04E7-4522-BA8D-1F3D410CA834}" srcOrd="0" destOrd="0" presId="urn:microsoft.com/office/officeart/2005/8/layout/default"/>
    <dgm:cxn modelId="{231DEB5B-2706-490B-8B49-5D727F1CECD8}" type="presParOf" srcId="{0074DD46-B645-4CD5-8E7D-85E4D8EE3E83}" destId="{D89E6441-2EB0-4831-93D0-BF4E3FC5A686}" srcOrd="1" destOrd="0" presId="urn:microsoft.com/office/officeart/2005/8/layout/default"/>
    <dgm:cxn modelId="{0DB06035-EC13-47DF-BE69-3A337F488E9B}" type="presParOf" srcId="{0074DD46-B645-4CD5-8E7D-85E4D8EE3E83}" destId="{825CD08D-6B27-426F-BE9A-8CF6CC0F9502}" srcOrd="2" destOrd="0" presId="urn:microsoft.com/office/officeart/2005/8/layout/default"/>
    <dgm:cxn modelId="{19A0C5BE-D807-46EB-B68E-70D9CB318AEC}" type="presParOf" srcId="{0074DD46-B645-4CD5-8E7D-85E4D8EE3E83}" destId="{E17EA938-93FD-4D25-BF03-6C4A996735C8}" srcOrd="3" destOrd="0" presId="urn:microsoft.com/office/officeart/2005/8/layout/default"/>
    <dgm:cxn modelId="{997C3AD2-6262-40F0-AC3F-2E225C7793CB}" type="presParOf" srcId="{0074DD46-B645-4CD5-8E7D-85E4D8EE3E83}" destId="{DBAEA1B0-D533-4C46-92BF-D7E6D2658FE0}" srcOrd="4" destOrd="0" presId="urn:microsoft.com/office/officeart/2005/8/layout/default"/>
    <dgm:cxn modelId="{F80962B7-F4DC-417B-AC5C-AE0BFCB361F5}" type="presParOf" srcId="{0074DD46-B645-4CD5-8E7D-85E4D8EE3E83}" destId="{FEC40ACA-2037-4391-AFCC-826E978E71A6}" srcOrd="5" destOrd="0" presId="urn:microsoft.com/office/officeart/2005/8/layout/default"/>
    <dgm:cxn modelId="{8D574BA5-9CA8-4240-8229-E6583842BE98}" type="presParOf" srcId="{0074DD46-B645-4CD5-8E7D-85E4D8EE3E83}" destId="{F2ACE2FE-32F5-4A24-99F1-FD0A0E8F4140}" srcOrd="6" destOrd="0" presId="urn:microsoft.com/office/officeart/2005/8/layout/default"/>
    <dgm:cxn modelId="{6183520F-4A2E-4EB6-A81B-228CB2F91C80}" type="presParOf" srcId="{0074DD46-B645-4CD5-8E7D-85E4D8EE3E83}" destId="{A47382DA-6897-4CBB-A933-8A0C20736593}" srcOrd="7" destOrd="0" presId="urn:microsoft.com/office/officeart/2005/8/layout/default"/>
    <dgm:cxn modelId="{1E4FB9F0-AD82-405A-BC86-EA9F45F990D0}" type="presParOf" srcId="{0074DD46-B645-4CD5-8E7D-85E4D8EE3E83}" destId="{79A0D21A-960A-447B-A2D7-796BF7965D50}" srcOrd="8" destOrd="0" presId="urn:microsoft.com/office/officeart/2005/8/layout/default"/>
    <dgm:cxn modelId="{6AA3D54E-6CC9-479D-9F37-AF378F28BFE0}" type="presParOf" srcId="{0074DD46-B645-4CD5-8E7D-85E4D8EE3E83}" destId="{40330BAE-3061-4053-A2E3-757B98138710}" srcOrd="9" destOrd="0" presId="urn:microsoft.com/office/officeart/2005/8/layout/default"/>
    <dgm:cxn modelId="{115A568F-3E57-41AF-96E9-82BAB436B1C9}" type="presParOf" srcId="{0074DD46-B645-4CD5-8E7D-85E4D8EE3E83}" destId="{8A2A0A1B-25A9-4421-AB66-BD68CA78D7F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88D1E6-4F11-407C-865B-22D83EF1043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C4F2E2FB-0027-4883-A6C8-3F49560CFB5C}">
      <dgm:prSet phldrT="[Szöveg]"/>
      <dgm:spPr/>
      <dgm:t>
        <a:bodyPr/>
        <a:lstStyle/>
        <a:p>
          <a:r>
            <a:rPr lang="hu-HU" i="0" dirty="0" smtClean="0">
              <a:latin typeface="Arial" panose="020B0604020202020204" pitchFamily="34" charset="0"/>
              <a:cs typeface="Arial" panose="020B0604020202020204" pitchFamily="34" charset="0"/>
            </a:rPr>
            <a:t>Böngésző</a:t>
          </a:r>
          <a:endParaRPr lang="hu-HU" dirty="0"/>
        </a:p>
      </dgm:t>
    </dgm:pt>
    <dgm:pt modelId="{6E33DF1A-41FD-4E4E-989C-8BF264CD14E9}" type="parTrans" cxnId="{5FB42A78-10E7-446B-BBF0-E07D722A42F4}">
      <dgm:prSet/>
      <dgm:spPr/>
      <dgm:t>
        <a:bodyPr/>
        <a:lstStyle/>
        <a:p>
          <a:endParaRPr lang="hu-HU"/>
        </a:p>
      </dgm:t>
    </dgm:pt>
    <dgm:pt modelId="{94600307-D498-49D7-A2C7-18F16C91DC24}" type="sibTrans" cxnId="{5FB42A78-10E7-446B-BBF0-E07D722A42F4}">
      <dgm:prSet/>
      <dgm:spPr/>
      <dgm:t>
        <a:bodyPr/>
        <a:lstStyle/>
        <a:p>
          <a:endParaRPr lang="hu-HU"/>
        </a:p>
      </dgm:t>
    </dgm:pt>
    <dgm:pt modelId="{8DD78E62-AB46-4133-8170-B334311F8AC4}">
      <dgm:prSet phldrT="[Szöveg]"/>
      <dgm:spPr/>
      <dgm:t>
        <a:bodyPr/>
        <a:lstStyle/>
        <a:p>
          <a:r>
            <a:rPr lang="hu-HU" i="0" dirty="0" smtClean="0">
              <a:latin typeface="Arial" panose="020B0604020202020204" pitchFamily="34" charset="0"/>
              <a:cs typeface="Arial" panose="020B0604020202020204" pitchFamily="34" charset="0"/>
            </a:rPr>
            <a:t>Távoli elérés</a:t>
          </a:r>
          <a:endParaRPr lang="hu-HU" dirty="0"/>
        </a:p>
      </dgm:t>
    </dgm:pt>
    <dgm:pt modelId="{71D5C3F8-D580-4C14-ACAA-5224CAFB619C}" type="parTrans" cxnId="{CAEF8B6D-FDD7-4B56-ABE5-49C6C0300261}">
      <dgm:prSet/>
      <dgm:spPr/>
      <dgm:t>
        <a:bodyPr/>
        <a:lstStyle/>
        <a:p>
          <a:endParaRPr lang="hu-HU"/>
        </a:p>
      </dgm:t>
    </dgm:pt>
    <dgm:pt modelId="{E91436B3-71FF-43FB-9F0D-4AE5A43B9187}" type="sibTrans" cxnId="{CAEF8B6D-FDD7-4B56-ABE5-49C6C0300261}">
      <dgm:prSet/>
      <dgm:spPr/>
      <dgm:t>
        <a:bodyPr/>
        <a:lstStyle/>
        <a:p>
          <a:endParaRPr lang="hu-HU"/>
        </a:p>
      </dgm:t>
    </dgm:pt>
    <dgm:pt modelId="{4B7556A9-CFD8-4562-BA5C-778BA2D4C6CE}">
      <dgm:prSet phldrT="[Szöveg]"/>
      <dgm:spPr/>
      <dgm:t>
        <a:bodyPr/>
        <a:lstStyle/>
        <a:p>
          <a:r>
            <a:rPr lang="hu-HU" dirty="0" smtClean="0"/>
            <a:t>Letöltés kis csomagokban</a:t>
          </a:r>
          <a:endParaRPr lang="hu-HU" dirty="0"/>
        </a:p>
      </dgm:t>
    </dgm:pt>
    <dgm:pt modelId="{257674AF-35AC-4AC8-BCB7-5D7F05817063}" type="parTrans" cxnId="{D81173E4-AE48-4E94-838E-B7F09C4EF399}">
      <dgm:prSet/>
      <dgm:spPr/>
      <dgm:t>
        <a:bodyPr/>
        <a:lstStyle/>
        <a:p>
          <a:endParaRPr lang="hu-HU"/>
        </a:p>
      </dgm:t>
    </dgm:pt>
    <dgm:pt modelId="{F5EBABEE-7405-497C-A40F-E84AB560E77B}" type="sibTrans" cxnId="{D81173E4-AE48-4E94-838E-B7F09C4EF399}">
      <dgm:prSet/>
      <dgm:spPr/>
      <dgm:t>
        <a:bodyPr/>
        <a:lstStyle/>
        <a:p>
          <a:endParaRPr lang="hu-HU"/>
        </a:p>
      </dgm:t>
    </dgm:pt>
    <dgm:pt modelId="{7CB804A3-EB0C-4FB4-898C-AB6864DDC526}">
      <dgm:prSet phldrT="[Szöveg]"/>
      <dgm:spPr/>
      <dgm:t>
        <a:bodyPr/>
        <a:lstStyle/>
        <a:p>
          <a:r>
            <a:rPr lang="hu-HU" i="0" dirty="0" smtClean="0">
              <a:latin typeface="Arial" panose="020B0604020202020204" pitchFamily="34" charset="0"/>
              <a:cs typeface="Arial" panose="020B0604020202020204" pitchFamily="34" charset="0"/>
            </a:rPr>
            <a:t>Frissítés</a:t>
          </a:r>
          <a:endParaRPr lang="hu-HU" dirty="0"/>
        </a:p>
      </dgm:t>
    </dgm:pt>
    <dgm:pt modelId="{F56295CA-5C04-40FA-906C-A855048A1E28}" type="parTrans" cxnId="{83E49012-5EAE-46AE-A25B-11CAE0367EA3}">
      <dgm:prSet/>
      <dgm:spPr/>
      <dgm:t>
        <a:bodyPr/>
        <a:lstStyle/>
        <a:p>
          <a:endParaRPr lang="hu-HU"/>
        </a:p>
      </dgm:t>
    </dgm:pt>
    <dgm:pt modelId="{ACA991B4-BF05-417A-94FA-CC2700EA0C97}" type="sibTrans" cxnId="{83E49012-5EAE-46AE-A25B-11CAE0367EA3}">
      <dgm:prSet/>
      <dgm:spPr/>
      <dgm:t>
        <a:bodyPr/>
        <a:lstStyle/>
        <a:p>
          <a:endParaRPr lang="hu-HU"/>
        </a:p>
      </dgm:t>
    </dgm:pt>
    <dgm:pt modelId="{CE7C452B-92C2-48E2-BFBD-5CC4C196347D}">
      <dgm:prSet phldrT="[Szöveg]"/>
      <dgm:spPr/>
      <dgm:t>
        <a:bodyPr/>
        <a:lstStyle/>
        <a:p>
          <a:r>
            <a:rPr lang="hu-HU" dirty="0" smtClean="0"/>
            <a:t>Kedvenc, könyvjelző, jegyzet</a:t>
          </a:r>
          <a:endParaRPr lang="hu-HU" dirty="0"/>
        </a:p>
      </dgm:t>
    </dgm:pt>
    <dgm:pt modelId="{94F7A4CC-EFD0-46F8-B73E-393FB6BF56E5}" type="parTrans" cxnId="{C990C7D2-6423-4F4D-9861-09772A021D7A}">
      <dgm:prSet/>
      <dgm:spPr/>
      <dgm:t>
        <a:bodyPr/>
        <a:lstStyle/>
        <a:p>
          <a:endParaRPr lang="hu-HU"/>
        </a:p>
      </dgm:t>
    </dgm:pt>
    <dgm:pt modelId="{918747B6-889C-417D-80A3-0201CC1A4FD7}" type="sibTrans" cxnId="{C990C7D2-6423-4F4D-9861-09772A021D7A}">
      <dgm:prSet/>
      <dgm:spPr/>
      <dgm:t>
        <a:bodyPr/>
        <a:lstStyle/>
        <a:p>
          <a:endParaRPr lang="hu-HU"/>
        </a:p>
      </dgm:t>
    </dgm:pt>
    <dgm:pt modelId="{81BD1528-B2A0-43AF-871C-BA06B44A16BF}">
      <dgm:prSet/>
      <dgm:spPr/>
      <dgm:t>
        <a:bodyPr/>
        <a:lstStyle/>
        <a:p>
          <a:r>
            <a:rPr lang="hu-HU" i="0" dirty="0" smtClean="0">
              <a:latin typeface="Arial" panose="020B0604020202020204" pitchFamily="34" charset="0"/>
              <a:cs typeface="Arial" panose="020B0604020202020204" pitchFamily="34" charset="0"/>
            </a:rPr>
            <a:t>Mobileszköz</a:t>
          </a:r>
        </a:p>
      </dgm:t>
    </dgm:pt>
    <dgm:pt modelId="{8D4A74D4-5086-4430-A33E-022D8A67818A}" type="parTrans" cxnId="{A93551D0-AC0C-4128-BB6D-03314FAD51D6}">
      <dgm:prSet/>
      <dgm:spPr/>
      <dgm:t>
        <a:bodyPr/>
        <a:lstStyle/>
        <a:p>
          <a:endParaRPr lang="hu-HU"/>
        </a:p>
      </dgm:t>
    </dgm:pt>
    <dgm:pt modelId="{F9B916A0-9515-4494-94A7-0A80A34D19AD}" type="sibTrans" cxnId="{A93551D0-AC0C-4128-BB6D-03314FAD51D6}">
      <dgm:prSet/>
      <dgm:spPr/>
      <dgm:t>
        <a:bodyPr/>
        <a:lstStyle/>
        <a:p>
          <a:endParaRPr lang="hu-HU"/>
        </a:p>
      </dgm:t>
    </dgm:pt>
    <dgm:pt modelId="{0074DD46-B645-4CD5-8E7D-85E4D8EE3E83}" type="pres">
      <dgm:prSet presAssocID="{4B88D1E6-4F11-407C-865B-22D83EF1043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74E36CA1-04E7-4522-BA8D-1F3D410CA834}" type="pres">
      <dgm:prSet presAssocID="{C4F2E2FB-0027-4883-A6C8-3F49560CFB5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89E6441-2EB0-4831-93D0-BF4E3FC5A686}" type="pres">
      <dgm:prSet presAssocID="{94600307-D498-49D7-A2C7-18F16C91DC24}" presName="sibTrans" presStyleCnt="0"/>
      <dgm:spPr/>
    </dgm:pt>
    <dgm:pt modelId="{825CD08D-6B27-426F-BE9A-8CF6CC0F9502}" type="pres">
      <dgm:prSet presAssocID="{8DD78E62-AB46-4133-8170-B334311F8AC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17EA938-93FD-4D25-BF03-6C4A996735C8}" type="pres">
      <dgm:prSet presAssocID="{E91436B3-71FF-43FB-9F0D-4AE5A43B9187}" presName="sibTrans" presStyleCnt="0"/>
      <dgm:spPr/>
    </dgm:pt>
    <dgm:pt modelId="{DBAEA1B0-D533-4C46-92BF-D7E6D2658FE0}" type="pres">
      <dgm:prSet presAssocID="{4B7556A9-CFD8-4562-BA5C-778BA2D4C6C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EC40ACA-2037-4391-AFCC-826E978E71A6}" type="pres">
      <dgm:prSet presAssocID="{F5EBABEE-7405-497C-A40F-E84AB560E77B}" presName="sibTrans" presStyleCnt="0"/>
      <dgm:spPr/>
    </dgm:pt>
    <dgm:pt modelId="{F2ACE2FE-32F5-4A24-99F1-FD0A0E8F4140}" type="pres">
      <dgm:prSet presAssocID="{81BD1528-B2A0-43AF-871C-BA06B44A16BF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47382DA-6897-4CBB-A933-8A0C20736593}" type="pres">
      <dgm:prSet presAssocID="{F9B916A0-9515-4494-94A7-0A80A34D19AD}" presName="sibTrans" presStyleCnt="0"/>
      <dgm:spPr/>
    </dgm:pt>
    <dgm:pt modelId="{79A0D21A-960A-447B-A2D7-796BF7965D50}" type="pres">
      <dgm:prSet presAssocID="{7CB804A3-EB0C-4FB4-898C-AB6864DDC52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40330BAE-3061-4053-A2E3-757B98138710}" type="pres">
      <dgm:prSet presAssocID="{ACA991B4-BF05-417A-94FA-CC2700EA0C97}" presName="sibTrans" presStyleCnt="0"/>
      <dgm:spPr/>
    </dgm:pt>
    <dgm:pt modelId="{8A2A0A1B-25A9-4421-AB66-BD68CA78D7FC}" type="pres">
      <dgm:prSet presAssocID="{CE7C452B-92C2-48E2-BFBD-5CC4C196347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2C43EA24-2D18-4F20-9575-A57A4E105A9A}" type="presOf" srcId="{8DD78E62-AB46-4133-8170-B334311F8AC4}" destId="{825CD08D-6B27-426F-BE9A-8CF6CC0F9502}" srcOrd="0" destOrd="0" presId="urn:microsoft.com/office/officeart/2005/8/layout/default"/>
    <dgm:cxn modelId="{D81173E4-AE48-4E94-838E-B7F09C4EF399}" srcId="{4B88D1E6-4F11-407C-865B-22D83EF10432}" destId="{4B7556A9-CFD8-4562-BA5C-778BA2D4C6CE}" srcOrd="2" destOrd="0" parTransId="{257674AF-35AC-4AC8-BCB7-5D7F05817063}" sibTransId="{F5EBABEE-7405-497C-A40F-E84AB560E77B}"/>
    <dgm:cxn modelId="{A93551D0-AC0C-4128-BB6D-03314FAD51D6}" srcId="{4B88D1E6-4F11-407C-865B-22D83EF10432}" destId="{81BD1528-B2A0-43AF-871C-BA06B44A16BF}" srcOrd="3" destOrd="0" parTransId="{8D4A74D4-5086-4430-A33E-022D8A67818A}" sibTransId="{F9B916A0-9515-4494-94A7-0A80A34D19AD}"/>
    <dgm:cxn modelId="{83E49012-5EAE-46AE-A25B-11CAE0367EA3}" srcId="{4B88D1E6-4F11-407C-865B-22D83EF10432}" destId="{7CB804A3-EB0C-4FB4-898C-AB6864DDC526}" srcOrd="4" destOrd="0" parTransId="{F56295CA-5C04-40FA-906C-A855048A1E28}" sibTransId="{ACA991B4-BF05-417A-94FA-CC2700EA0C97}"/>
    <dgm:cxn modelId="{C990C7D2-6423-4F4D-9861-09772A021D7A}" srcId="{4B88D1E6-4F11-407C-865B-22D83EF10432}" destId="{CE7C452B-92C2-48E2-BFBD-5CC4C196347D}" srcOrd="5" destOrd="0" parTransId="{94F7A4CC-EFD0-46F8-B73E-393FB6BF56E5}" sibTransId="{918747B6-889C-417D-80A3-0201CC1A4FD7}"/>
    <dgm:cxn modelId="{CDBAAE1A-EE7F-48AE-8D10-B0E8995B0AA6}" type="presOf" srcId="{C4F2E2FB-0027-4883-A6C8-3F49560CFB5C}" destId="{74E36CA1-04E7-4522-BA8D-1F3D410CA834}" srcOrd="0" destOrd="0" presId="urn:microsoft.com/office/officeart/2005/8/layout/default"/>
    <dgm:cxn modelId="{DE7C68E3-6E5E-45C0-B0EC-62579D1CB81A}" type="presOf" srcId="{4B88D1E6-4F11-407C-865B-22D83EF10432}" destId="{0074DD46-B645-4CD5-8E7D-85E4D8EE3E83}" srcOrd="0" destOrd="0" presId="urn:microsoft.com/office/officeart/2005/8/layout/default"/>
    <dgm:cxn modelId="{0E082409-B7BB-413F-9519-A3F11C4A8274}" type="presOf" srcId="{CE7C452B-92C2-48E2-BFBD-5CC4C196347D}" destId="{8A2A0A1B-25A9-4421-AB66-BD68CA78D7FC}" srcOrd="0" destOrd="0" presId="urn:microsoft.com/office/officeart/2005/8/layout/default"/>
    <dgm:cxn modelId="{CAEF8B6D-FDD7-4B56-ABE5-49C6C0300261}" srcId="{4B88D1E6-4F11-407C-865B-22D83EF10432}" destId="{8DD78E62-AB46-4133-8170-B334311F8AC4}" srcOrd="1" destOrd="0" parTransId="{71D5C3F8-D580-4C14-ACAA-5224CAFB619C}" sibTransId="{E91436B3-71FF-43FB-9F0D-4AE5A43B9187}"/>
    <dgm:cxn modelId="{E9011EBF-19C1-4895-8E1E-ED8C4525B348}" type="presOf" srcId="{81BD1528-B2A0-43AF-871C-BA06B44A16BF}" destId="{F2ACE2FE-32F5-4A24-99F1-FD0A0E8F4140}" srcOrd="0" destOrd="0" presId="urn:microsoft.com/office/officeart/2005/8/layout/default"/>
    <dgm:cxn modelId="{5FB42A78-10E7-446B-BBF0-E07D722A42F4}" srcId="{4B88D1E6-4F11-407C-865B-22D83EF10432}" destId="{C4F2E2FB-0027-4883-A6C8-3F49560CFB5C}" srcOrd="0" destOrd="0" parTransId="{6E33DF1A-41FD-4E4E-989C-8BF264CD14E9}" sibTransId="{94600307-D498-49D7-A2C7-18F16C91DC24}"/>
    <dgm:cxn modelId="{CC2EB559-80A8-4107-B2B1-8C36B164A98B}" type="presOf" srcId="{7CB804A3-EB0C-4FB4-898C-AB6864DDC526}" destId="{79A0D21A-960A-447B-A2D7-796BF7965D50}" srcOrd="0" destOrd="0" presId="urn:microsoft.com/office/officeart/2005/8/layout/default"/>
    <dgm:cxn modelId="{565A72D3-FF64-489A-B334-23F17E440F07}" type="presOf" srcId="{4B7556A9-CFD8-4562-BA5C-778BA2D4C6CE}" destId="{DBAEA1B0-D533-4C46-92BF-D7E6D2658FE0}" srcOrd="0" destOrd="0" presId="urn:microsoft.com/office/officeart/2005/8/layout/default"/>
    <dgm:cxn modelId="{5C9241EB-9160-48C3-B582-265F221A4B48}" type="presParOf" srcId="{0074DD46-B645-4CD5-8E7D-85E4D8EE3E83}" destId="{74E36CA1-04E7-4522-BA8D-1F3D410CA834}" srcOrd="0" destOrd="0" presId="urn:microsoft.com/office/officeart/2005/8/layout/default"/>
    <dgm:cxn modelId="{140C336A-D4FE-4AE2-B926-AB14FF3604F9}" type="presParOf" srcId="{0074DD46-B645-4CD5-8E7D-85E4D8EE3E83}" destId="{D89E6441-2EB0-4831-93D0-BF4E3FC5A686}" srcOrd="1" destOrd="0" presId="urn:microsoft.com/office/officeart/2005/8/layout/default"/>
    <dgm:cxn modelId="{A4AE3171-74C8-4A9D-A332-628ED7829275}" type="presParOf" srcId="{0074DD46-B645-4CD5-8E7D-85E4D8EE3E83}" destId="{825CD08D-6B27-426F-BE9A-8CF6CC0F9502}" srcOrd="2" destOrd="0" presId="urn:microsoft.com/office/officeart/2005/8/layout/default"/>
    <dgm:cxn modelId="{1019FFA4-1DEE-4B20-826B-B3824A1CB554}" type="presParOf" srcId="{0074DD46-B645-4CD5-8E7D-85E4D8EE3E83}" destId="{E17EA938-93FD-4D25-BF03-6C4A996735C8}" srcOrd="3" destOrd="0" presId="urn:microsoft.com/office/officeart/2005/8/layout/default"/>
    <dgm:cxn modelId="{6005D432-FA2F-4FC5-B06F-178060AE7CD8}" type="presParOf" srcId="{0074DD46-B645-4CD5-8E7D-85E4D8EE3E83}" destId="{DBAEA1B0-D533-4C46-92BF-D7E6D2658FE0}" srcOrd="4" destOrd="0" presId="urn:microsoft.com/office/officeart/2005/8/layout/default"/>
    <dgm:cxn modelId="{2D55A014-51D3-472E-A5F9-847E8C0A764F}" type="presParOf" srcId="{0074DD46-B645-4CD5-8E7D-85E4D8EE3E83}" destId="{FEC40ACA-2037-4391-AFCC-826E978E71A6}" srcOrd="5" destOrd="0" presId="urn:microsoft.com/office/officeart/2005/8/layout/default"/>
    <dgm:cxn modelId="{0FA41494-63FD-4E06-9F39-A5E832944D17}" type="presParOf" srcId="{0074DD46-B645-4CD5-8E7D-85E4D8EE3E83}" destId="{F2ACE2FE-32F5-4A24-99F1-FD0A0E8F4140}" srcOrd="6" destOrd="0" presId="urn:microsoft.com/office/officeart/2005/8/layout/default"/>
    <dgm:cxn modelId="{9B1C19E5-17D9-4F1D-B320-0B1154DBCF19}" type="presParOf" srcId="{0074DD46-B645-4CD5-8E7D-85E4D8EE3E83}" destId="{A47382DA-6897-4CBB-A933-8A0C20736593}" srcOrd="7" destOrd="0" presId="urn:microsoft.com/office/officeart/2005/8/layout/default"/>
    <dgm:cxn modelId="{13321F10-DEA1-4032-AAD5-364E79A2F08C}" type="presParOf" srcId="{0074DD46-B645-4CD5-8E7D-85E4D8EE3E83}" destId="{79A0D21A-960A-447B-A2D7-796BF7965D50}" srcOrd="8" destOrd="0" presId="urn:microsoft.com/office/officeart/2005/8/layout/default"/>
    <dgm:cxn modelId="{DBAB3187-D438-4F3E-B3C6-BE093474F1D9}" type="presParOf" srcId="{0074DD46-B645-4CD5-8E7D-85E4D8EE3E83}" destId="{40330BAE-3061-4053-A2E3-757B98138710}" srcOrd="9" destOrd="0" presId="urn:microsoft.com/office/officeart/2005/8/layout/default"/>
    <dgm:cxn modelId="{A33E760D-F68A-4CDB-BC4D-37E02F7F234A}" type="presParOf" srcId="{0074DD46-B645-4CD5-8E7D-85E4D8EE3E83}" destId="{8A2A0A1B-25A9-4421-AB66-BD68CA78D7F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B88D1E6-4F11-407C-865B-22D83EF1043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C4F2E2FB-0027-4883-A6C8-3F49560CFB5C}">
      <dgm:prSet phldrT="[Szöveg]"/>
      <dgm:spPr/>
      <dgm:t>
        <a:bodyPr/>
        <a:lstStyle/>
        <a:p>
          <a:r>
            <a:rPr lang="hu-HU" i="0" dirty="0" smtClean="0">
              <a:latin typeface="Arial" panose="020B0604020202020204" pitchFamily="34" charset="0"/>
              <a:cs typeface="Arial" panose="020B0604020202020204" pitchFamily="34" charset="0"/>
            </a:rPr>
            <a:t>Egységes</a:t>
          </a:r>
          <a:endParaRPr lang="hu-HU" dirty="0"/>
        </a:p>
      </dgm:t>
    </dgm:pt>
    <dgm:pt modelId="{6E33DF1A-41FD-4E4E-989C-8BF264CD14E9}" type="parTrans" cxnId="{5FB42A78-10E7-446B-BBF0-E07D722A42F4}">
      <dgm:prSet/>
      <dgm:spPr/>
      <dgm:t>
        <a:bodyPr/>
        <a:lstStyle/>
        <a:p>
          <a:endParaRPr lang="hu-HU"/>
        </a:p>
      </dgm:t>
    </dgm:pt>
    <dgm:pt modelId="{94600307-D498-49D7-A2C7-18F16C91DC24}" type="sibTrans" cxnId="{5FB42A78-10E7-446B-BBF0-E07D722A42F4}">
      <dgm:prSet/>
      <dgm:spPr/>
      <dgm:t>
        <a:bodyPr/>
        <a:lstStyle/>
        <a:p>
          <a:endParaRPr lang="hu-HU"/>
        </a:p>
      </dgm:t>
    </dgm:pt>
    <dgm:pt modelId="{8DD78E62-AB46-4133-8170-B334311F8AC4}">
      <dgm:prSet phldrT="[Szöveg]"/>
      <dgm:spPr/>
      <dgm:t>
        <a:bodyPr/>
        <a:lstStyle/>
        <a:p>
          <a:r>
            <a:rPr lang="hu-HU" i="0" dirty="0" smtClean="0">
              <a:latin typeface="Arial" panose="020B0604020202020204" pitchFamily="34" charset="0"/>
              <a:cs typeface="Arial" panose="020B0604020202020204" pitchFamily="34" charset="0"/>
            </a:rPr>
            <a:t>Költséghatékony</a:t>
          </a:r>
          <a:endParaRPr lang="hu-HU" dirty="0"/>
        </a:p>
      </dgm:t>
    </dgm:pt>
    <dgm:pt modelId="{71D5C3F8-D580-4C14-ACAA-5224CAFB619C}" type="parTrans" cxnId="{CAEF8B6D-FDD7-4B56-ABE5-49C6C0300261}">
      <dgm:prSet/>
      <dgm:spPr/>
      <dgm:t>
        <a:bodyPr/>
        <a:lstStyle/>
        <a:p>
          <a:endParaRPr lang="hu-HU"/>
        </a:p>
      </dgm:t>
    </dgm:pt>
    <dgm:pt modelId="{E91436B3-71FF-43FB-9F0D-4AE5A43B9187}" type="sibTrans" cxnId="{CAEF8B6D-FDD7-4B56-ABE5-49C6C0300261}">
      <dgm:prSet/>
      <dgm:spPr/>
      <dgm:t>
        <a:bodyPr/>
        <a:lstStyle/>
        <a:p>
          <a:endParaRPr lang="hu-HU"/>
        </a:p>
      </dgm:t>
    </dgm:pt>
    <dgm:pt modelId="{4B7556A9-CFD8-4562-BA5C-778BA2D4C6CE}">
      <dgm:prSet phldrT="[Szöveg]"/>
      <dgm:spPr/>
      <dgm:t>
        <a:bodyPr/>
        <a:lstStyle/>
        <a:p>
          <a:r>
            <a:rPr lang="hu-HU" dirty="0" smtClean="0"/>
            <a:t>Nem kizárólagos</a:t>
          </a:r>
          <a:endParaRPr lang="hu-HU" dirty="0"/>
        </a:p>
      </dgm:t>
    </dgm:pt>
    <dgm:pt modelId="{257674AF-35AC-4AC8-BCB7-5D7F05817063}" type="parTrans" cxnId="{D81173E4-AE48-4E94-838E-B7F09C4EF399}">
      <dgm:prSet/>
      <dgm:spPr/>
      <dgm:t>
        <a:bodyPr/>
        <a:lstStyle/>
        <a:p>
          <a:endParaRPr lang="hu-HU"/>
        </a:p>
      </dgm:t>
    </dgm:pt>
    <dgm:pt modelId="{F5EBABEE-7405-497C-A40F-E84AB560E77B}" type="sibTrans" cxnId="{D81173E4-AE48-4E94-838E-B7F09C4EF399}">
      <dgm:prSet/>
      <dgm:spPr/>
      <dgm:t>
        <a:bodyPr/>
        <a:lstStyle/>
        <a:p>
          <a:endParaRPr lang="hu-HU"/>
        </a:p>
      </dgm:t>
    </dgm:pt>
    <dgm:pt modelId="{7CB804A3-EB0C-4FB4-898C-AB6864DDC526}">
      <dgm:prSet phldrT="[Szöveg]"/>
      <dgm:spPr/>
      <dgm:t>
        <a:bodyPr/>
        <a:lstStyle/>
        <a:p>
          <a:r>
            <a:rPr lang="hu-HU" i="0" dirty="0" err="1" smtClean="0">
              <a:latin typeface="Arial" panose="020B0604020202020204" pitchFamily="34" charset="0"/>
              <a:cs typeface="Arial" panose="020B0604020202020204" pitchFamily="34" charset="0"/>
            </a:rPr>
            <a:t>E-learning</a:t>
          </a:r>
          <a:r>
            <a:rPr lang="hu-HU" i="0" dirty="0" smtClean="0">
              <a:latin typeface="Arial" panose="020B0604020202020204" pitchFamily="34" charset="0"/>
              <a:cs typeface="Arial" panose="020B0604020202020204" pitchFamily="34" charset="0"/>
            </a:rPr>
            <a:t> kompatibilis</a:t>
          </a:r>
          <a:endParaRPr lang="hu-HU" dirty="0"/>
        </a:p>
      </dgm:t>
    </dgm:pt>
    <dgm:pt modelId="{F56295CA-5C04-40FA-906C-A855048A1E28}" type="parTrans" cxnId="{83E49012-5EAE-46AE-A25B-11CAE0367EA3}">
      <dgm:prSet/>
      <dgm:spPr/>
      <dgm:t>
        <a:bodyPr/>
        <a:lstStyle/>
        <a:p>
          <a:endParaRPr lang="hu-HU"/>
        </a:p>
      </dgm:t>
    </dgm:pt>
    <dgm:pt modelId="{ACA991B4-BF05-417A-94FA-CC2700EA0C97}" type="sibTrans" cxnId="{83E49012-5EAE-46AE-A25B-11CAE0367EA3}">
      <dgm:prSet/>
      <dgm:spPr/>
      <dgm:t>
        <a:bodyPr/>
        <a:lstStyle/>
        <a:p>
          <a:endParaRPr lang="hu-HU"/>
        </a:p>
      </dgm:t>
    </dgm:pt>
    <dgm:pt modelId="{CE7C452B-92C2-48E2-BFBD-5CC4C196347D}">
      <dgm:prSet phldrT="[Szöveg]"/>
      <dgm:spPr/>
      <dgm:t>
        <a:bodyPr/>
        <a:lstStyle/>
        <a:p>
          <a:r>
            <a:rPr lang="hu-HU" dirty="0" err="1" smtClean="0"/>
            <a:t>Különbejárat</a:t>
          </a:r>
          <a:endParaRPr lang="hu-HU" dirty="0"/>
        </a:p>
      </dgm:t>
    </dgm:pt>
    <dgm:pt modelId="{94F7A4CC-EFD0-46F8-B73E-393FB6BF56E5}" type="parTrans" cxnId="{C990C7D2-6423-4F4D-9861-09772A021D7A}">
      <dgm:prSet/>
      <dgm:spPr/>
      <dgm:t>
        <a:bodyPr/>
        <a:lstStyle/>
        <a:p>
          <a:endParaRPr lang="hu-HU"/>
        </a:p>
      </dgm:t>
    </dgm:pt>
    <dgm:pt modelId="{918747B6-889C-417D-80A3-0201CC1A4FD7}" type="sibTrans" cxnId="{C990C7D2-6423-4F4D-9861-09772A021D7A}">
      <dgm:prSet/>
      <dgm:spPr/>
      <dgm:t>
        <a:bodyPr/>
        <a:lstStyle/>
        <a:p>
          <a:endParaRPr lang="hu-HU"/>
        </a:p>
      </dgm:t>
    </dgm:pt>
    <dgm:pt modelId="{81BD1528-B2A0-43AF-871C-BA06B44A16BF}">
      <dgm:prSet/>
      <dgm:spPr/>
      <dgm:t>
        <a:bodyPr/>
        <a:lstStyle/>
        <a:p>
          <a:r>
            <a:rPr lang="hu-HU" i="0" dirty="0" smtClean="0">
              <a:latin typeface="Arial" panose="020B0604020202020204" pitchFamily="34" charset="0"/>
              <a:cs typeface="Arial" panose="020B0604020202020204" pitchFamily="34" charset="0"/>
            </a:rPr>
            <a:t>Versenyelőny</a:t>
          </a:r>
        </a:p>
      </dgm:t>
    </dgm:pt>
    <dgm:pt modelId="{8D4A74D4-5086-4430-A33E-022D8A67818A}" type="parTrans" cxnId="{A93551D0-AC0C-4128-BB6D-03314FAD51D6}">
      <dgm:prSet/>
      <dgm:spPr/>
      <dgm:t>
        <a:bodyPr/>
        <a:lstStyle/>
        <a:p>
          <a:endParaRPr lang="hu-HU"/>
        </a:p>
      </dgm:t>
    </dgm:pt>
    <dgm:pt modelId="{F9B916A0-9515-4494-94A7-0A80A34D19AD}" type="sibTrans" cxnId="{A93551D0-AC0C-4128-BB6D-03314FAD51D6}">
      <dgm:prSet/>
      <dgm:spPr/>
      <dgm:t>
        <a:bodyPr/>
        <a:lstStyle/>
        <a:p>
          <a:endParaRPr lang="hu-HU"/>
        </a:p>
      </dgm:t>
    </dgm:pt>
    <dgm:pt modelId="{0074DD46-B645-4CD5-8E7D-85E4D8EE3E83}" type="pres">
      <dgm:prSet presAssocID="{4B88D1E6-4F11-407C-865B-22D83EF1043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74E36CA1-04E7-4522-BA8D-1F3D410CA834}" type="pres">
      <dgm:prSet presAssocID="{C4F2E2FB-0027-4883-A6C8-3F49560CFB5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89E6441-2EB0-4831-93D0-BF4E3FC5A686}" type="pres">
      <dgm:prSet presAssocID="{94600307-D498-49D7-A2C7-18F16C91DC24}" presName="sibTrans" presStyleCnt="0"/>
      <dgm:spPr/>
    </dgm:pt>
    <dgm:pt modelId="{825CD08D-6B27-426F-BE9A-8CF6CC0F9502}" type="pres">
      <dgm:prSet presAssocID="{8DD78E62-AB46-4133-8170-B334311F8AC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17EA938-93FD-4D25-BF03-6C4A996735C8}" type="pres">
      <dgm:prSet presAssocID="{E91436B3-71FF-43FB-9F0D-4AE5A43B9187}" presName="sibTrans" presStyleCnt="0"/>
      <dgm:spPr/>
    </dgm:pt>
    <dgm:pt modelId="{DBAEA1B0-D533-4C46-92BF-D7E6D2658FE0}" type="pres">
      <dgm:prSet presAssocID="{4B7556A9-CFD8-4562-BA5C-778BA2D4C6C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EC40ACA-2037-4391-AFCC-826E978E71A6}" type="pres">
      <dgm:prSet presAssocID="{F5EBABEE-7405-497C-A40F-E84AB560E77B}" presName="sibTrans" presStyleCnt="0"/>
      <dgm:spPr/>
    </dgm:pt>
    <dgm:pt modelId="{F2ACE2FE-32F5-4A24-99F1-FD0A0E8F4140}" type="pres">
      <dgm:prSet presAssocID="{81BD1528-B2A0-43AF-871C-BA06B44A16BF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47382DA-6897-4CBB-A933-8A0C20736593}" type="pres">
      <dgm:prSet presAssocID="{F9B916A0-9515-4494-94A7-0A80A34D19AD}" presName="sibTrans" presStyleCnt="0"/>
      <dgm:spPr/>
    </dgm:pt>
    <dgm:pt modelId="{79A0D21A-960A-447B-A2D7-796BF7965D50}" type="pres">
      <dgm:prSet presAssocID="{7CB804A3-EB0C-4FB4-898C-AB6864DDC52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40330BAE-3061-4053-A2E3-757B98138710}" type="pres">
      <dgm:prSet presAssocID="{ACA991B4-BF05-417A-94FA-CC2700EA0C97}" presName="sibTrans" presStyleCnt="0"/>
      <dgm:spPr/>
    </dgm:pt>
    <dgm:pt modelId="{8A2A0A1B-25A9-4421-AB66-BD68CA78D7FC}" type="pres">
      <dgm:prSet presAssocID="{CE7C452B-92C2-48E2-BFBD-5CC4C196347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E7D6E16F-4E5B-4D7D-ABD4-E35904987B64}" type="presOf" srcId="{81BD1528-B2A0-43AF-871C-BA06B44A16BF}" destId="{F2ACE2FE-32F5-4A24-99F1-FD0A0E8F4140}" srcOrd="0" destOrd="0" presId="urn:microsoft.com/office/officeart/2005/8/layout/default"/>
    <dgm:cxn modelId="{D81173E4-AE48-4E94-838E-B7F09C4EF399}" srcId="{4B88D1E6-4F11-407C-865B-22D83EF10432}" destId="{4B7556A9-CFD8-4562-BA5C-778BA2D4C6CE}" srcOrd="2" destOrd="0" parTransId="{257674AF-35AC-4AC8-BCB7-5D7F05817063}" sibTransId="{F5EBABEE-7405-497C-A40F-E84AB560E77B}"/>
    <dgm:cxn modelId="{CE5B31C6-9E45-44AA-AD3F-46E2988C1F49}" type="presOf" srcId="{7CB804A3-EB0C-4FB4-898C-AB6864DDC526}" destId="{79A0D21A-960A-447B-A2D7-796BF7965D50}" srcOrd="0" destOrd="0" presId="urn:microsoft.com/office/officeart/2005/8/layout/default"/>
    <dgm:cxn modelId="{86AF6627-50E7-4BD0-AB99-F0930D25D3BB}" type="presOf" srcId="{C4F2E2FB-0027-4883-A6C8-3F49560CFB5C}" destId="{74E36CA1-04E7-4522-BA8D-1F3D410CA834}" srcOrd="0" destOrd="0" presId="urn:microsoft.com/office/officeart/2005/8/layout/default"/>
    <dgm:cxn modelId="{A93551D0-AC0C-4128-BB6D-03314FAD51D6}" srcId="{4B88D1E6-4F11-407C-865B-22D83EF10432}" destId="{81BD1528-B2A0-43AF-871C-BA06B44A16BF}" srcOrd="3" destOrd="0" parTransId="{8D4A74D4-5086-4430-A33E-022D8A67818A}" sibTransId="{F9B916A0-9515-4494-94A7-0A80A34D19AD}"/>
    <dgm:cxn modelId="{83E49012-5EAE-46AE-A25B-11CAE0367EA3}" srcId="{4B88D1E6-4F11-407C-865B-22D83EF10432}" destId="{7CB804A3-EB0C-4FB4-898C-AB6864DDC526}" srcOrd="4" destOrd="0" parTransId="{F56295CA-5C04-40FA-906C-A855048A1E28}" sibTransId="{ACA991B4-BF05-417A-94FA-CC2700EA0C97}"/>
    <dgm:cxn modelId="{48442008-6F54-4F2E-BF5E-CBAC60FB69B5}" type="presOf" srcId="{4B7556A9-CFD8-4562-BA5C-778BA2D4C6CE}" destId="{DBAEA1B0-D533-4C46-92BF-D7E6D2658FE0}" srcOrd="0" destOrd="0" presId="urn:microsoft.com/office/officeart/2005/8/layout/default"/>
    <dgm:cxn modelId="{C990C7D2-6423-4F4D-9861-09772A021D7A}" srcId="{4B88D1E6-4F11-407C-865B-22D83EF10432}" destId="{CE7C452B-92C2-48E2-BFBD-5CC4C196347D}" srcOrd="5" destOrd="0" parTransId="{94F7A4CC-EFD0-46F8-B73E-393FB6BF56E5}" sibTransId="{918747B6-889C-417D-80A3-0201CC1A4FD7}"/>
    <dgm:cxn modelId="{CAEF8B6D-FDD7-4B56-ABE5-49C6C0300261}" srcId="{4B88D1E6-4F11-407C-865B-22D83EF10432}" destId="{8DD78E62-AB46-4133-8170-B334311F8AC4}" srcOrd="1" destOrd="0" parTransId="{71D5C3F8-D580-4C14-ACAA-5224CAFB619C}" sibTransId="{E91436B3-71FF-43FB-9F0D-4AE5A43B9187}"/>
    <dgm:cxn modelId="{646614FF-85A2-4FDF-B0B5-025326FD7A6E}" type="presOf" srcId="{8DD78E62-AB46-4133-8170-B334311F8AC4}" destId="{825CD08D-6B27-426F-BE9A-8CF6CC0F9502}" srcOrd="0" destOrd="0" presId="urn:microsoft.com/office/officeart/2005/8/layout/default"/>
    <dgm:cxn modelId="{F072AE2D-60D3-46C2-9641-4705EA9B404F}" type="presOf" srcId="{4B88D1E6-4F11-407C-865B-22D83EF10432}" destId="{0074DD46-B645-4CD5-8E7D-85E4D8EE3E83}" srcOrd="0" destOrd="0" presId="urn:microsoft.com/office/officeart/2005/8/layout/default"/>
    <dgm:cxn modelId="{5FB42A78-10E7-446B-BBF0-E07D722A42F4}" srcId="{4B88D1E6-4F11-407C-865B-22D83EF10432}" destId="{C4F2E2FB-0027-4883-A6C8-3F49560CFB5C}" srcOrd="0" destOrd="0" parTransId="{6E33DF1A-41FD-4E4E-989C-8BF264CD14E9}" sibTransId="{94600307-D498-49D7-A2C7-18F16C91DC24}"/>
    <dgm:cxn modelId="{EC10A686-EBDA-458C-9E2F-5171B9B9BDA9}" type="presOf" srcId="{CE7C452B-92C2-48E2-BFBD-5CC4C196347D}" destId="{8A2A0A1B-25A9-4421-AB66-BD68CA78D7FC}" srcOrd="0" destOrd="0" presId="urn:microsoft.com/office/officeart/2005/8/layout/default"/>
    <dgm:cxn modelId="{AC3AEA81-F9BA-4C18-9DD5-2C0B59EF4E7C}" type="presParOf" srcId="{0074DD46-B645-4CD5-8E7D-85E4D8EE3E83}" destId="{74E36CA1-04E7-4522-BA8D-1F3D410CA834}" srcOrd="0" destOrd="0" presId="urn:microsoft.com/office/officeart/2005/8/layout/default"/>
    <dgm:cxn modelId="{6265ECAF-E9C8-47E9-A041-F8808F2958A0}" type="presParOf" srcId="{0074DD46-B645-4CD5-8E7D-85E4D8EE3E83}" destId="{D89E6441-2EB0-4831-93D0-BF4E3FC5A686}" srcOrd="1" destOrd="0" presId="urn:microsoft.com/office/officeart/2005/8/layout/default"/>
    <dgm:cxn modelId="{AC2EA11E-6AB1-49E2-85EE-2BE1F521935C}" type="presParOf" srcId="{0074DD46-B645-4CD5-8E7D-85E4D8EE3E83}" destId="{825CD08D-6B27-426F-BE9A-8CF6CC0F9502}" srcOrd="2" destOrd="0" presId="urn:microsoft.com/office/officeart/2005/8/layout/default"/>
    <dgm:cxn modelId="{61982DB8-EED1-48CF-8C9B-D46D2A369BCF}" type="presParOf" srcId="{0074DD46-B645-4CD5-8E7D-85E4D8EE3E83}" destId="{E17EA938-93FD-4D25-BF03-6C4A996735C8}" srcOrd="3" destOrd="0" presId="urn:microsoft.com/office/officeart/2005/8/layout/default"/>
    <dgm:cxn modelId="{D9C4B91E-497D-4B9E-9C2B-EA7EF3FD24A8}" type="presParOf" srcId="{0074DD46-B645-4CD5-8E7D-85E4D8EE3E83}" destId="{DBAEA1B0-D533-4C46-92BF-D7E6D2658FE0}" srcOrd="4" destOrd="0" presId="urn:microsoft.com/office/officeart/2005/8/layout/default"/>
    <dgm:cxn modelId="{1861F497-3720-431C-A97E-E1F6CF50FEDB}" type="presParOf" srcId="{0074DD46-B645-4CD5-8E7D-85E4D8EE3E83}" destId="{FEC40ACA-2037-4391-AFCC-826E978E71A6}" srcOrd="5" destOrd="0" presId="urn:microsoft.com/office/officeart/2005/8/layout/default"/>
    <dgm:cxn modelId="{B08E4AD1-97B6-4950-864C-7784B71BDE7F}" type="presParOf" srcId="{0074DD46-B645-4CD5-8E7D-85E4D8EE3E83}" destId="{F2ACE2FE-32F5-4A24-99F1-FD0A0E8F4140}" srcOrd="6" destOrd="0" presId="urn:microsoft.com/office/officeart/2005/8/layout/default"/>
    <dgm:cxn modelId="{FBA45F31-459E-4632-8860-20D599B8FEA0}" type="presParOf" srcId="{0074DD46-B645-4CD5-8E7D-85E4D8EE3E83}" destId="{A47382DA-6897-4CBB-A933-8A0C20736593}" srcOrd="7" destOrd="0" presId="urn:microsoft.com/office/officeart/2005/8/layout/default"/>
    <dgm:cxn modelId="{C70A54C2-47BF-4016-936A-243D0DD8DF0B}" type="presParOf" srcId="{0074DD46-B645-4CD5-8E7D-85E4D8EE3E83}" destId="{79A0D21A-960A-447B-A2D7-796BF7965D50}" srcOrd="8" destOrd="0" presId="urn:microsoft.com/office/officeart/2005/8/layout/default"/>
    <dgm:cxn modelId="{93FBC0D3-2A1D-4B98-A3FE-1FBB4AF45C5E}" type="presParOf" srcId="{0074DD46-B645-4CD5-8E7D-85E4D8EE3E83}" destId="{40330BAE-3061-4053-A2E3-757B98138710}" srcOrd="9" destOrd="0" presId="urn:microsoft.com/office/officeart/2005/8/layout/default"/>
    <dgm:cxn modelId="{D837D79B-1B15-4A14-AD51-05A0C06DDB69}" type="presParOf" srcId="{0074DD46-B645-4CD5-8E7D-85E4D8EE3E83}" destId="{8A2A0A1B-25A9-4421-AB66-BD68CA78D7F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DE43394-31ED-45DC-96A2-D4C65A1266D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ABB6F6F4-4D50-4496-BFCE-4865447D02D2}">
      <dgm:prSet phldrT="[Szöveg]"/>
      <dgm:spPr/>
      <dgm:t>
        <a:bodyPr/>
        <a:lstStyle/>
        <a:p>
          <a:r>
            <a:rPr lang="hu-HU" dirty="0" smtClean="0"/>
            <a:t>Tartalom</a:t>
          </a:r>
          <a:endParaRPr lang="hu-HU" dirty="0"/>
        </a:p>
      </dgm:t>
    </dgm:pt>
    <dgm:pt modelId="{833D39DF-952B-4564-96C6-2BB14F9209E1}" type="parTrans" cxnId="{A454B638-35DB-4125-AB13-1AF8F3A160AD}">
      <dgm:prSet/>
      <dgm:spPr/>
      <dgm:t>
        <a:bodyPr/>
        <a:lstStyle/>
        <a:p>
          <a:endParaRPr lang="hu-HU"/>
        </a:p>
      </dgm:t>
    </dgm:pt>
    <dgm:pt modelId="{6FCE2F3B-8E7D-4F30-9E92-720778C691EC}" type="sibTrans" cxnId="{A454B638-35DB-4125-AB13-1AF8F3A160AD}">
      <dgm:prSet/>
      <dgm:spPr/>
      <dgm:t>
        <a:bodyPr/>
        <a:lstStyle/>
        <a:p>
          <a:endParaRPr lang="hu-HU"/>
        </a:p>
      </dgm:t>
    </dgm:pt>
    <dgm:pt modelId="{F690F618-3A71-45D5-A417-0A6F58497732}">
      <dgm:prSet phldrT="[Szöveg]"/>
      <dgm:spPr/>
      <dgm:t>
        <a:bodyPr/>
        <a:lstStyle/>
        <a:p>
          <a:r>
            <a:rPr lang="hu-HU" dirty="0" smtClean="0"/>
            <a:t>Általános</a:t>
          </a:r>
          <a:endParaRPr lang="hu-HU" dirty="0"/>
        </a:p>
      </dgm:t>
    </dgm:pt>
    <dgm:pt modelId="{15AF046A-39FD-409F-B236-4B008A8BB5E3}" type="parTrans" cxnId="{1A9D62C1-02EC-4D02-BC7D-D0F69EB4C7D1}">
      <dgm:prSet/>
      <dgm:spPr/>
      <dgm:t>
        <a:bodyPr/>
        <a:lstStyle/>
        <a:p>
          <a:endParaRPr lang="hu-HU"/>
        </a:p>
      </dgm:t>
    </dgm:pt>
    <dgm:pt modelId="{EDAC2BE6-A885-4DA6-9A8D-06A87303689A}" type="sibTrans" cxnId="{1A9D62C1-02EC-4D02-BC7D-D0F69EB4C7D1}">
      <dgm:prSet/>
      <dgm:spPr/>
      <dgm:t>
        <a:bodyPr/>
        <a:lstStyle/>
        <a:p>
          <a:endParaRPr lang="hu-HU"/>
        </a:p>
      </dgm:t>
    </dgm:pt>
    <dgm:pt modelId="{13463062-DD03-4B98-A690-297BDBF1405B}">
      <dgm:prSet phldrT="[Szöveg]"/>
      <dgm:spPr/>
      <dgm:t>
        <a:bodyPr/>
        <a:lstStyle/>
        <a:p>
          <a:r>
            <a:rPr lang="hu-HU" dirty="0" smtClean="0"/>
            <a:t>Átfogó megállapodások</a:t>
          </a:r>
          <a:br>
            <a:rPr lang="hu-HU" dirty="0" smtClean="0"/>
          </a:br>
          <a:r>
            <a:rPr lang="hu-HU" dirty="0" smtClean="0"/>
            <a:t> pl.: BME GPK, BME KJK, (ELTE GTI, BGE), stb.</a:t>
          </a:r>
          <a:endParaRPr lang="hu-HU" dirty="0"/>
        </a:p>
      </dgm:t>
    </dgm:pt>
    <dgm:pt modelId="{9C397E11-8DA3-4000-9DD9-BEA853441DAA}" type="parTrans" cxnId="{C818450B-7C3D-4E3A-B495-239D6ABA24B9}">
      <dgm:prSet/>
      <dgm:spPr/>
      <dgm:t>
        <a:bodyPr/>
        <a:lstStyle/>
        <a:p>
          <a:endParaRPr lang="hu-HU"/>
        </a:p>
      </dgm:t>
    </dgm:pt>
    <dgm:pt modelId="{633FAAE8-DB6C-487F-B281-81AD06D8C67B}" type="sibTrans" cxnId="{C818450B-7C3D-4E3A-B495-239D6ABA24B9}">
      <dgm:prSet/>
      <dgm:spPr/>
      <dgm:t>
        <a:bodyPr/>
        <a:lstStyle/>
        <a:p>
          <a:endParaRPr lang="hu-HU"/>
        </a:p>
      </dgm:t>
    </dgm:pt>
    <dgm:pt modelId="{FEBB1C59-0DC8-4D08-8F49-3045DA3599E4}" type="pres">
      <dgm:prSet presAssocID="{DDE43394-31ED-45DC-96A2-D4C65A1266D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hu-HU"/>
        </a:p>
      </dgm:t>
    </dgm:pt>
    <dgm:pt modelId="{6E1CE9BB-82D1-491B-AF31-B12FA95EC3FC}" type="pres">
      <dgm:prSet presAssocID="{ABB6F6F4-4D50-4496-BFCE-4865447D02D2}" presName="hierRoot1" presStyleCnt="0">
        <dgm:presLayoutVars>
          <dgm:hierBranch val="init"/>
        </dgm:presLayoutVars>
      </dgm:prSet>
      <dgm:spPr/>
    </dgm:pt>
    <dgm:pt modelId="{3BA08BD0-37F9-4DF0-B949-4E4DA241C2CC}" type="pres">
      <dgm:prSet presAssocID="{ABB6F6F4-4D50-4496-BFCE-4865447D02D2}" presName="rootComposite1" presStyleCnt="0"/>
      <dgm:spPr/>
    </dgm:pt>
    <dgm:pt modelId="{CD412559-9C84-4405-B76D-24B371C889B2}" type="pres">
      <dgm:prSet presAssocID="{ABB6F6F4-4D50-4496-BFCE-4865447D02D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hu-HU"/>
        </a:p>
      </dgm:t>
    </dgm:pt>
    <dgm:pt modelId="{45D92870-5CBD-4156-9ADE-24BAEF38EE99}" type="pres">
      <dgm:prSet presAssocID="{ABB6F6F4-4D50-4496-BFCE-4865447D02D2}" presName="rootConnector1" presStyleLbl="node1" presStyleIdx="0" presStyleCnt="0"/>
      <dgm:spPr/>
      <dgm:t>
        <a:bodyPr/>
        <a:lstStyle/>
        <a:p>
          <a:endParaRPr lang="hu-HU"/>
        </a:p>
      </dgm:t>
    </dgm:pt>
    <dgm:pt modelId="{4A8E3209-8AF1-4661-A467-FC771DE3B0F4}" type="pres">
      <dgm:prSet presAssocID="{ABB6F6F4-4D50-4496-BFCE-4865447D02D2}" presName="hierChild2" presStyleCnt="0"/>
      <dgm:spPr/>
    </dgm:pt>
    <dgm:pt modelId="{F37A3722-D6A5-4B6F-ACE5-EF8E7F0AEAA2}" type="pres">
      <dgm:prSet presAssocID="{15AF046A-39FD-409F-B236-4B008A8BB5E3}" presName="Name37" presStyleLbl="parChTrans1D2" presStyleIdx="0" presStyleCnt="2"/>
      <dgm:spPr/>
      <dgm:t>
        <a:bodyPr/>
        <a:lstStyle/>
        <a:p>
          <a:endParaRPr lang="hu-HU"/>
        </a:p>
      </dgm:t>
    </dgm:pt>
    <dgm:pt modelId="{21832884-06F9-464F-AE00-117C9B660365}" type="pres">
      <dgm:prSet presAssocID="{F690F618-3A71-45D5-A417-0A6F58497732}" presName="hierRoot2" presStyleCnt="0">
        <dgm:presLayoutVars>
          <dgm:hierBranch val="init"/>
        </dgm:presLayoutVars>
      </dgm:prSet>
      <dgm:spPr/>
    </dgm:pt>
    <dgm:pt modelId="{D874ED46-C287-409D-9665-7F9DDD73E37B}" type="pres">
      <dgm:prSet presAssocID="{F690F618-3A71-45D5-A417-0A6F58497732}" presName="rootComposite" presStyleCnt="0"/>
      <dgm:spPr/>
    </dgm:pt>
    <dgm:pt modelId="{A888DBA3-5647-4FA2-8C2E-E8EADFD6CB88}" type="pres">
      <dgm:prSet presAssocID="{F690F618-3A71-45D5-A417-0A6F58497732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hu-HU"/>
        </a:p>
      </dgm:t>
    </dgm:pt>
    <dgm:pt modelId="{DE24E354-015A-490E-BB5C-5158FCB0A250}" type="pres">
      <dgm:prSet presAssocID="{F690F618-3A71-45D5-A417-0A6F58497732}" presName="rootConnector" presStyleLbl="node2" presStyleIdx="0" presStyleCnt="2"/>
      <dgm:spPr/>
      <dgm:t>
        <a:bodyPr/>
        <a:lstStyle/>
        <a:p>
          <a:endParaRPr lang="hu-HU"/>
        </a:p>
      </dgm:t>
    </dgm:pt>
    <dgm:pt modelId="{AFCC086D-BDA3-4AEB-9C30-DB25142A7477}" type="pres">
      <dgm:prSet presAssocID="{F690F618-3A71-45D5-A417-0A6F58497732}" presName="hierChild4" presStyleCnt="0"/>
      <dgm:spPr/>
    </dgm:pt>
    <dgm:pt modelId="{6DA00FCF-1464-44EA-AC63-DE97031B8E97}" type="pres">
      <dgm:prSet presAssocID="{F690F618-3A71-45D5-A417-0A6F58497732}" presName="hierChild5" presStyleCnt="0"/>
      <dgm:spPr/>
    </dgm:pt>
    <dgm:pt modelId="{71C34DD6-3E88-427C-9417-A379B4E95222}" type="pres">
      <dgm:prSet presAssocID="{9C397E11-8DA3-4000-9DD9-BEA853441DAA}" presName="Name37" presStyleLbl="parChTrans1D2" presStyleIdx="1" presStyleCnt="2"/>
      <dgm:spPr/>
      <dgm:t>
        <a:bodyPr/>
        <a:lstStyle/>
        <a:p>
          <a:endParaRPr lang="hu-HU"/>
        </a:p>
      </dgm:t>
    </dgm:pt>
    <dgm:pt modelId="{B1096115-65A2-42DB-955E-C6CBBB8C91D6}" type="pres">
      <dgm:prSet presAssocID="{13463062-DD03-4B98-A690-297BDBF1405B}" presName="hierRoot2" presStyleCnt="0">
        <dgm:presLayoutVars>
          <dgm:hierBranch val="init"/>
        </dgm:presLayoutVars>
      </dgm:prSet>
      <dgm:spPr/>
    </dgm:pt>
    <dgm:pt modelId="{30F5F6F8-43CD-4F06-92E7-04A775F939B3}" type="pres">
      <dgm:prSet presAssocID="{13463062-DD03-4B98-A690-297BDBF1405B}" presName="rootComposite" presStyleCnt="0"/>
      <dgm:spPr/>
    </dgm:pt>
    <dgm:pt modelId="{8CA04497-9292-41B0-AD3C-D0673AE24453}" type="pres">
      <dgm:prSet presAssocID="{13463062-DD03-4B98-A690-297BDBF1405B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hu-HU"/>
        </a:p>
      </dgm:t>
    </dgm:pt>
    <dgm:pt modelId="{9D90B442-C13F-4D9C-91E4-E100F2DE873B}" type="pres">
      <dgm:prSet presAssocID="{13463062-DD03-4B98-A690-297BDBF1405B}" presName="rootConnector" presStyleLbl="node2" presStyleIdx="1" presStyleCnt="2"/>
      <dgm:spPr/>
      <dgm:t>
        <a:bodyPr/>
        <a:lstStyle/>
        <a:p>
          <a:endParaRPr lang="hu-HU"/>
        </a:p>
      </dgm:t>
    </dgm:pt>
    <dgm:pt modelId="{F749CA7A-277B-412C-84CC-2073F55F2A9C}" type="pres">
      <dgm:prSet presAssocID="{13463062-DD03-4B98-A690-297BDBF1405B}" presName="hierChild4" presStyleCnt="0"/>
      <dgm:spPr/>
    </dgm:pt>
    <dgm:pt modelId="{8A3B2EF9-E562-4BD0-A1E8-93E5810F8F06}" type="pres">
      <dgm:prSet presAssocID="{13463062-DD03-4B98-A690-297BDBF1405B}" presName="hierChild5" presStyleCnt="0"/>
      <dgm:spPr/>
    </dgm:pt>
    <dgm:pt modelId="{C58D279C-A2CB-492D-939B-955179024BC4}" type="pres">
      <dgm:prSet presAssocID="{ABB6F6F4-4D50-4496-BFCE-4865447D02D2}" presName="hierChild3" presStyleCnt="0"/>
      <dgm:spPr/>
    </dgm:pt>
  </dgm:ptLst>
  <dgm:cxnLst>
    <dgm:cxn modelId="{202C6B4F-A1A3-4A5C-AB77-302B528927F3}" type="presOf" srcId="{13463062-DD03-4B98-A690-297BDBF1405B}" destId="{9D90B442-C13F-4D9C-91E4-E100F2DE873B}" srcOrd="1" destOrd="0" presId="urn:microsoft.com/office/officeart/2005/8/layout/orgChart1"/>
    <dgm:cxn modelId="{C818450B-7C3D-4E3A-B495-239D6ABA24B9}" srcId="{ABB6F6F4-4D50-4496-BFCE-4865447D02D2}" destId="{13463062-DD03-4B98-A690-297BDBF1405B}" srcOrd="1" destOrd="0" parTransId="{9C397E11-8DA3-4000-9DD9-BEA853441DAA}" sibTransId="{633FAAE8-DB6C-487F-B281-81AD06D8C67B}"/>
    <dgm:cxn modelId="{16976321-7B5A-45D3-8930-6E73245F66E7}" type="presOf" srcId="{9C397E11-8DA3-4000-9DD9-BEA853441DAA}" destId="{71C34DD6-3E88-427C-9417-A379B4E95222}" srcOrd="0" destOrd="0" presId="urn:microsoft.com/office/officeart/2005/8/layout/orgChart1"/>
    <dgm:cxn modelId="{A454B638-35DB-4125-AB13-1AF8F3A160AD}" srcId="{DDE43394-31ED-45DC-96A2-D4C65A1266DA}" destId="{ABB6F6F4-4D50-4496-BFCE-4865447D02D2}" srcOrd="0" destOrd="0" parTransId="{833D39DF-952B-4564-96C6-2BB14F9209E1}" sibTransId="{6FCE2F3B-8E7D-4F30-9E92-720778C691EC}"/>
    <dgm:cxn modelId="{756657C5-0EFD-4F4E-9E8F-6014BE67DB3E}" type="presOf" srcId="{13463062-DD03-4B98-A690-297BDBF1405B}" destId="{8CA04497-9292-41B0-AD3C-D0673AE24453}" srcOrd="0" destOrd="0" presId="urn:microsoft.com/office/officeart/2005/8/layout/orgChart1"/>
    <dgm:cxn modelId="{2936AF82-E3F2-4940-B175-3442E5BB45F5}" type="presOf" srcId="{ABB6F6F4-4D50-4496-BFCE-4865447D02D2}" destId="{45D92870-5CBD-4156-9ADE-24BAEF38EE99}" srcOrd="1" destOrd="0" presId="urn:microsoft.com/office/officeart/2005/8/layout/orgChart1"/>
    <dgm:cxn modelId="{CF728C78-06E5-4869-8737-2ED1A9431980}" type="presOf" srcId="{F690F618-3A71-45D5-A417-0A6F58497732}" destId="{DE24E354-015A-490E-BB5C-5158FCB0A250}" srcOrd="1" destOrd="0" presId="urn:microsoft.com/office/officeart/2005/8/layout/orgChart1"/>
    <dgm:cxn modelId="{1A9D62C1-02EC-4D02-BC7D-D0F69EB4C7D1}" srcId="{ABB6F6F4-4D50-4496-BFCE-4865447D02D2}" destId="{F690F618-3A71-45D5-A417-0A6F58497732}" srcOrd="0" destOrd="0" parTransId="{15AF046A-39FD-409F-B236-4B008A8BB5E3}" sibTransId="{EDAC2BE6-A885-4DA6-9A8D-06A87303689A}"/>
    <dgm:cxn modelId="{940D77C6-D769-449B-B665-02407C7173D5}" type="presOf" srcId="{15AF046A-39FD-409F-B236-4B008A8BB5E3}" destId="{F37A3722-D6A5-4B6F-ACE5-EF8E7F0AEAA2}" srcOrd="0" destOrd="0" presId="urn:microsoft.com/office/officeart/2005/8/layout/orgChart1"/>
    <dgm:cxn modelId="{C6E51E4A-055C-4BE9-84E4-A8BC5F6927F9}" type="presOf" srcId="{F690F618-3A71-45D5-A417-0A6F58497732}" destId="{A888DBA3-5647-4FA2-8C2E-E8EADFD6CB88}" srcOrd="0" destOrd="0" presId="urn:microsoft.com/office/officeart/2005/8/layout/orgChart1"/>
    <dgm:cxn modelId="{2FD1FEFE-3CBD-41AA-BF0E-ADB32C8E9D6C}" type="presOf" srcId="{ABB6F6F4-4D50-4496-BFCE-4865447D02D2}" destId="{CD412559-9C84-4405-B76D-24B371C889B2}" srcOrd="0" destOrd="0" presId="urn:microsoft.com/office/officeart/2005/8/layout/orgChart1"/>
    <dgm:cxn modelId="{E42799D0-27E2-40E4-960C-BE0BC5169F75}" type="presOf" srcId="{DDE43394-31ED-45DC-96A2-D4C65A1266DA}" destId="{FEBB1C59-0DC8-4D08-8F49-3045DA3599E4}" srcOrd="0" destOrd="0" presId="urn:microsoft.com/office/officeart/2005/8/layout/orgChart1"/>
    <dgm:cxn modelId="{CA6D7A02-3FFE-4F29-8B5E-62F7A1BA60E1}" type="presParOf" srcId="{FEBB1C59-0DC8-4D08-8F49-3045DA3599E4}" destId="{6E1CE9BB-82D1-491B-AF31-B12FA95EC3FC}" srcOrd="0" destOrd="0" presId="urn:microsoft.com/office/officeart/2005/8/layout/orgChart1"/>
    <dgm:cxn modelId="{3FDF8615-D8AE-44D0-ADF5-CD0FA9898C08}" type="presParOf" srcId="{6E1CE9BB-82D1-491B-AF31-B12FA95EC3FC}" destId="{3BA08BD0-37F9-4DF0-B949-4E4DA241C2CC}" srcOrd="0" destOrd="0" presId="urn:microsoft.com/office/officeart/2005/8/layout/orgChart1"/>
    <dgm:cxn modelId="{C223F092-FAA6-4818-AB86-A979C309523D}" type="presParOf" srcId="{3BA08BD0-37F9-4DF0-B949-4E4DA241C2CC}" destId="{CD412559-9C84-4405-B76D-24B371C889B2}" srcOrd="0" destOrd="0" presId="urn:microsoft.com/office/officeart/2005/8/layout/orgChart1"/>
    <dgm:cxn modelId="{1203A611-25BF-40C1-A1D5-83786AA0821E}" type="presParOf" srcId="{3BA08BD0-37F9-4DF0-B949-4E4DA241C2CC}" destId="{45D92870-5CBD-4156-9ADE-24BAEF38EE99}" srcOrd="1" destOrd="0" presId="urn:microsoft.com/office/officeart/2005/8/layout/orgChart1"/>
    <dgm:cxn modelId="{550B2E72-9900-43E4-A1B6-E15E55450846}" type="presParOf" srcId="{6E1CE9BB-82D1-491B-AF31-B12FA95EC3FC}" destId="{4A8E3209-8AF1-4661-A467-FC771DE3B0F4}" srcOrd="1" destOrd="0" presId="urn:microsoft.com/office/officeart/2005/8/layout/orgChart1"/>
    <dgm:cxn modelId="{53DAE85D-5F25-4ACD-B296-F497B28BBB7A}" type="presParOf" srcId="{4A8E3209-8AF1-4661-A467-FC771DE3B0F4}" destId="{F37A3722-D6A5-4B6F-ACE5-EF8E7F0AEAA2}" srcOrd="0" destOrd="0" presId="urn:microsoft.com/office/officeart/2005/8/layout/orgChart1"/>
    <dgm:cxn modelId="{7A8E584B-FA08-4150-83A1-3E22A9876234}" type="presParOf" srcId="{4A8E3209-8AF1-4661-A467-FC771DE3B0F4}" destId="{21832884-06F9-464F-AE00-117C9B660365}" srcOrd="1" destOrd="0" presId="urn:microsoft.com/office/officeart/2005/8/layout/orgChart1"/>
    <dgm:cxn modelId="{1DF21865-3F44-4963-8B91-0A97C7621693}" type="presParOf" srcId="{21832884-06F9-464F-AE00-117C9B660365}" destId="{D874ED46-C287-409D-9665-7F9DDD73E37B}" srcOrd="0" destOrd="0" presId="urn:microsoft.com/office/officeart/2005/8/layout/orgChart1"/>
    <dgm:cxn modelId="{899B5E6C-D521-4416-B37E-BB8EB8568BE2}" type="presParOf" srcId="{D874ED46-C287-409D-9665-7F9DDD73E37B}" destId="{A888DBA3-5647-4FA2-8C2E-E8EADFD6CB88}" srcOrd="0" destOrd="0" presId="urn:microsoft.com/office/officeart/2005/8/layout/orgChart1"/>
    <dgm:cxn modelId="{DDCC0407-D730-436F-AB6C-743EFB0D3AE8}" type="presParOf" srcId="{D874ED46-C287-409D-9665-7F9DDD73E37B}" destId="{DE24E354-015A-490E-BB5C-5158FCB0A250}" srcOrd="1" destOrd="0" presId="urn:microsoft.com/office/officeart/2005/8/layout/orgChart1"/>
    <dgm:cxn modelId="{D7F9C434-C949-44AE-9380-305976EFE566}" type="presParOf" srcId="{21832884-06F9-464F-AE00-117C9B660365}" destId="{AFCC086D-BDA3-4AEB-9C30-DB25142A7477}" srcOrd="1" destOrd="0" presId="urn:microsoft.com/office/officeart/2005/8/layout/orgChart1"/>
    <dgm:cxn modelId="{7F55D485-594A-4BBF-8036-6EB3BD33BBBF}" type="presParOf" srcId="{21832884-06F9-464F-AE00-117C9B660365}" destId="{6DA00FCF-1464-44EA-AC63-DE97031B8E97}" srcOrd="2" destOrd="0" presId="urn:microsoft.com/office/officeart/2005/8/layout/orgChart1"/>
    <dgm:cxn modelId="{224B7537-C6EC-45B3-8989-528AA630DA4D}" type="presParOf" srcId="{4A8E3209-8AF1-4661-A467-FC771DE3B0F4}" destId="{71C34DD6-3E88-427C-9417-A379B4E95222}" srcOrd="2" destOrd="0" presId="urn:microsoft.com/office/officeart/2005/8/layout/orgChart1"/>
    <dgm:cxn modelId="{CD0F9D10-B96E-4386-A631-F337B706DCE9}" type="presParOf" srcId="{4A8E3209-8AF1-4661-A467-FC771DE3B0F4}" destId="{B1096115-65A2-42DB-955E-C6CBBB8C91D6}" srcOrd="3" destOrd="0" presId="urn:microsoft.com/office/officeart/2005/8/layout/orgChart1"/>
    <dgm:cxn modelId="{D7FC864C-1A0E-4AEB-8FCB-8A6B5F4E7BA2}" type="presParOf" srcId="{B1096115-65A2-42DB-955E-C6CBBB8C91D6}" destId="{30F5F6F8-43CD-4F06-92E7-04A775F939B3}" srcOrd="0" destOrd="0" presId="urn:microsoft.com/office/officeart/2005/8/layout/orgChart1"/>
    <dgm:cxn modelId="{C967BBCD-B37D-4278-9B62-7711D956FA7C}" type="presParOf" srcId="{30F5F6F8-43CD-4F06-92E7-04A775F939B3}" destId="{8CA04497-9292-41B0-AD3C-D0673AE24453}" srcOrd="0" destOrd="0" presId="urn:microsoft.com/office/officeart/2005/8/layout/orgChart1"/>
    <dgm:cxn modelId="{688EF60B-6E28-42C8-BA35-102FD94B7F09}" type="presParOf" srcId="{30F5F6F8-43CD-4F06-92E7-04A775F939B3}" destId="{9D90B442-C13F-4D9C-91E4-E100F2DE873B}" srcOrd="1" destOrd="0" presId="urn:microsoft.com/office/officeart/2005/8/layout/orgChart1"/>
    <dgm:cxn modelId="{C6857FFD-3432-4C47-9E41-909C8D02A337}" type="presParOf" srcId="{B1096115-65A2-42DB-955E-C6CBBB8C91D6}" destId="{F749CA7A-277B-412C-84CC-2073F55F2A9C}" srcOrd="1" destOrd="0" presId="urn:microsoft.com/office/officeart/2005/8/layout/orgChart1"/>
    <dgm:cxn modelId="{73E47D39-8694-424E-B1AA-3DF5F21822FC}" type="presParOf" srcId="{B1096115-65A2-42DB-955E-C6CBBB8C91D6}" destId="{8A3B2EF9-E562-4BD0-A1E8-93E5810F8F06}" srcOrd="2" destOrd="0" presId="urn:microsoft.com/office/officeart/2005/8/layout/orgChart1"/>
    <dgm:cxn modelId="{4804D753-1E62-45FE-A0CF-1FA11D08B543}" type="presParOf" srcId="{6E1CE9BB-82D1-491B-AF31-B12FA95EC3FC}" destId="{C58D279C-A2CB-492D-939B-955179024BC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DE43394-31ED-45DC-96A2-D4C65A1266D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ABB6F6F4-4D50-4496-BFCE-4865447D02D2}">
      <dgm:prSet phldrT="[Szöveg]"/>
      <dgm:spPr/>
      <dgm:t>
        <a:bodyPr/>
        <a:lstStyle/>
        <a:p>
          <a:r>
            <a:rPr lang="hu-HU" dirty="0" smtClean="0"/>
            <a:t>Szolgáltatás</a:t>
          </a:r>
          <a:endParaRPr lang="hu-HU" dirty="0"/>
        </a:p>
      </dgm:t>
    </dgm:pt>
    <dgm:pt modelId="{833D39DF-952B-4564-96C6-2BB14F9209E1}" type="parTrans" cxnId="{A454B638-35DB-4125-AB13-1AF8F3A160AD}">
      <dgm:prSet/>
      <dgm:spPr/>
      <dgm:t>
        <a:bodyPr/>
        <a:lstStyle/>
        <a:p>
          <a:endParaRPr lang="hu-HU"/>
        </a:p>
      </dgm:t>
    </dgm:pt>
    <dgm:pt modelId="{6FCE2F3B-8E7D-4F30-9E92-720778C691EC}" type="sibTrans" cxnId="{A454B638-35DB-4125-AB13-1AF8F3A160AD}">
      <dgm:prSet/>
      <dgm:spPr/>
      <dgm:t>
        <a:bodyPr/>
        <a:lstStyle/>
        <a:p>
          <a:endParaRPr lang="hu-HU"/>
        </a:p>
      </dgm:t>
    </dgm:pt>
    <dgm:pt modelId="{F690F618-3A71-45D5-A417-0A6F58497732}">
      <dgm:prSet phldrT="[Szöveg]"/>
      <dgm:spPr/>
      <dgm:t>
        <a:bodyPr/>
        <a:lstStyle/>
        <a:p>
          <a:r>
            <a:rPr lang="hu-HU" dirty="0" smtClean="0"/>
            <a:t>Applikáció</a:t>
          </a:r>
          <a:br>
            <a:rPr lang="hu-HU" dirty="0" smtClean="0"/>
          </a:br>
          <a:r>
            <a:rPr lang="hu-HU" dirty="0" smtClean="0"/>
            <a:t> (</a:t>
          </a:r>
          <a:r>
            <a:rPr lang="hu-HU" dirty="0" err="1" smtClean="0"/>
            <a:t>iOS</a:t>
          </a:r>
          <a:r>
            <a:rPr lang="hu-HU" dirty="0" smtClean="0"/>
            <a:t>, </a:t>
          </a:r>
          <a:r>
            <a:rPr lang="hu-HU" dirty="0" err="1" smtClean="0"/>
            <a:t>Android</a:t>
          </a:r>
          <a:r>
            <a:rPr lang="hu-HU" dirty="0" smtClean="0"/>
            <a:t>, Windows)</a:t>
          </a:r>
          <a:endParaRPr lang="hu-HU" dirty="0"/>
        </a:p>
      </dgm:t>
    </dgm:pt>
    <dgm:pt modelId="{15AF046A-39FD-409F-B236-4B008A8BB5E3}" type="parTrans" cxnId="{1A9D62C1-02EC-4D02-BC7D-D0F69EB4C7D1}">
      <dgm:prSet/>
      <dgm:spPr/>
      <dgm:t>
        <a:bodyPr/>
        <a:lstStyle/>
        <a:p>
          <a:endParaRPr lang="hu-HU"/>
        </a:p>
      </dgm:t>
    </dgm:pt>
    <dgm:pt modelId="{EDAC2BE6-A885-4DA6-9A8D-06A87303689A}" type="sibTrans" cxnId="{1A9D62C1-02EC-4D02-BC7D-D0F69EB4C7D1}">
      <dgm:prSet/>
      <dgm:spPr/>
      <dgm:t>
        <a:bodyPr/>
        <a:lstStyle/>
        <a:p>
          <a:endParaRPr lang="hu-HU"/>
        </a:p>
      </dgm:t>
    </dgm:pt>
    <dgm:pt modelId="{13463062-DD03-4B98-A690-297BDBF1405B}">
      <dgm:prSet phldrT="[Szöveg]"/>
      <dgm:spPr/>
      <dgm:t>
        <a:bodyPr/>
        <a:lstStyle/>
        <a:p>
          <a:r>
            <a:rPr lang="hu-HU" dirty="0" err="1" smtClean="0"/>
            <a:t>Tartalomelőállítás</a:t>
          </a:r>
          <a:r>
            <a:rPr lang="hu-HU" dirty="0" smtClean="0"/>
            <a:t>, megosztás</a:t>
          </a:r>
          <a:endParaRPr lang="hu-HU" dirty="0"/>
        </a:p>
      </dgm:t>
    </dgm:pt>
    <dgm:pt modelId="{9C397E11-8DA3-4000-9DD9-BEA853441DAA}" type="parTrans" cxnId="{C818450B-7C3D-4E3A-B495-239D6ABA24B9}">
      <dgm:prSet/>
      <dgm:spPr/>
      <dgm:t>
        <a:bodyPr/>
        <a:lstStyle/>
        <a:p>
          <a:endParaRPr lang="hu-HU"/>
        </a:p>
      </dgm:t>
    </dgm:pt>
    <dgm:pt modelId="{633FAAE8-DB6C-487F-B281-81AD06D8C67B}" type="sibTrans" cxnId="{C818450B-7C3D-4E3A-B495-239D6ABA24B9}">
      <dgm:prSet/>
      <dgm:spPr/>
      <dgm:t>
        <a:bodyPr/>
        <a:lstStyle/>
        <a:p>
          <a:endParaRPr lang="hu-HU"/>
        </a:p>
      </dgm:t>
    </dgm:pt>
    <dgm:pt modelId="{FEBB1C59-0DC8-4D08-8F49-3045DA3599E4}" type="pres">
      <dgm:prSet presAssocID="{DDE43394-31ED-45DC-96A2-D4C65A1266D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hu-HU"/>
        </a:p>
      </dgm:t>
    </dgm:pt>
    <dgm:pt modelId="{6E1CE9BB-82D1-491B-AF31-B12FA95EC3FC}" type="pres">
      <dgm:prSet presAssocID="{ABB6F6F4-4D50-4496-BFCE-4865447D02D2}" presName="hierRoot1" presStyleCnt="0">
        <dgm:presLayoutVars>
          <dgm:hierBranch val="init"/>
        </dgm:presLayoutVars>
      </dgm:prSet>
      <dgm:spPr/>
    </dgm:pt>
    <dgm:pt modelId="{3BA08BD0-37F9-4DF0-B949-4E4DA241C2CC}" type="pres">
      <dgm:prSet presAssocID="{ABB6F6F4-4D50-4496-BFCE-4865447D02D2}" presName="rootComposite1" presStyleCnt="0"/>
      <dgm:spPr/>
    </dgm:pt>
    <dgm:pt modelId="{CD412559-9C84-4405-B76D-24B371C889B2}" type="pres">
      <dgm:prSet presAssocID="{ABB6F6F4-4D50-4496-BFCE-4865447D02D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hu-HU"/>
        </a:p>
      </dgm:t>
    </dgm:pt>
    <dgm:pt modelId="{45D92870-5CBD-4156-9ADE-24BAEF38EE99}" type="pres">
      <dgm:prSet presAssocID="{ABB6F6F4-4D50-4496-BFCE-4865447D02D2}" presName="rootConnector1" presStyleLbl="node1" presStyleIdx="0" presStyleCnt="0"/>
      <dgm:spPr/>
      <dgm:t>
        <a:bodyPr/>
        <a:lstStyle/>
        <a:p>
          <a:endParaRPr lang="hu-HU"/>
        </a:p>
      </dgm:t>
    </dgm:pt>
    <dgm:pt modelId="{4A8E3209-8AF1-4661-A467-FC771DE3B0F4}" type="pres">
      <dgm:prSet presAssocID="{ABB6F6F4-4D50-4496-BFCE-4865447D02D2}" presName="hierChild2" presStyleCnt="0"/>
      <dgm:spPr/>
    </dgm:pt>
    <dgm:pt modelId="{F37A3722-D6A5-4B6F-ACE5-EF8E7F0AEAA2}" type="pres">
      <dgm:prSet presAssocID="{15AF046A-39FD-409F-B236-4B008A8BB5E3}" presName="Name37" presStyleLbl="parChTrans1D2" presStyleIdx="0" presStyleCnt="2"/>
      <dgm:spPr/>
      <dgm:t>
        <a:bodyPr/>
        <a:lstStyle/>
        <a:p>
          <a:endParaRPr lang="hu-HU"/>
        </a:p>
      </dgm:t>
    </dgm:pt>
    <dgm:pt modelId="{21832884-06F9-464F-AE00-117C9B660365}" type="pres">
      <dgm:prSet presAssocID="{F690F618-3A71-45D5-A417-0A6F58497732}" presName="hierRoot2" presStyleCnt="0">
        <dgm:presLayoutVars>
          <dgm:hierBranch val="init"/>
        </dgm:presLayoutVars>
      </dgm:prSet>
      <dgm:spPr/>
    </dgm:pt>
    <dgm:pt modelId="{D874ED46-C287-409D-9665-7F9DDD73E37B}" type="pres">
      <dgm:prSet presAssocID="{F690F618-3A71-45D5-A417-0A6F58497732}" presName="rootComposite" presStyleCnt="0"/>
      <dgm:spPr/>
    </dgm:pt>
    <dgm:pt modelId="{A888DBA3-5647-4FA2-8C2E-E8EADFD6CB88}" type="pres">
      <dgm:prSet presAssocID="{F690F618-3A71-45D5-A417-0A6F58497732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hu-HU"/>
        </a:p>
      </dgm:t>
    </dgm:pt>
    <dgm:pt modelId="{DE24E354-015A-490E-BB5C-5158FCB0A250}" type="pres">
      <dgm:prSet presAssocID="{F690F618-3A71-45D5-A417-0A6F58497732}" presName="rootConnector" presStyleLbl="node2" presStyleIdx="0" presStyleCnt="2"/>
      <dgm:spPr/>
      <dgm:t>
        <a:bodyPr/>
        <a:lstStyle/>
        <a:p>
          <a:endParaRPr lang="hu-HU"/>
        </a:p>
      </dgm:t>
    </dgm:pt>
    <dgm:pt modelId="{AFCC086D-BDA3-4AEB-9C30-DB25142A7477}" type="pres">
      <dgm:prSet presAssocID="{F690F618-3A71-45D5-A417-0A6F58497732}" presName="hierChild4" presStyleCnt="0"/>
      <dgm:spPr/>
    </dgm:pt>
    <dgm:pt modelId="{6DA00FCF-1464-44EA-AC63-DE97031B8E97}" type="pres">
      <dgm:prSet presAssocID="{F690F618-3A71-45D5-A417-0A6F58497732}" presName="hierChild5" presStyleCnt="0"/>
      <dgm:spPr/>
    </dgm:pt>
    <dgm:pt modelId="{71C34DD6-3E88-427C-9417-A379B4E95222}" type="pres">
      <dgm:prSet presAssocID="{9C397E11-8DA3-4000-9DD9-BEA853441DAA}" presName="Name37" presStyleLbl="parChTrans1D2" presStyleIdx="1" presStyleCnt="2"/>
      <dgm:spPr/>
      <dgm:t>
        <a:bodyPr/>
        <a:lstStyle/>
        <a:p>
          <a:endParaRPr lang="hu-HU"/>
        </a:p>
      </dgm:t>
    </dgm:pt>
    <dgm:pt modelId="{B1096115-65A2-42DB-955E-C6CBBB8C91D6}" type="pres">
      <dgm:prSet presAssocID="{13463062-DD03-4B98-A690-297BDBF1405B}" presName="hierRoot2" presStyleCnt="0">
        <dgm:presLayoutVars>
          <dgm:hierBranch val="init"/>
        </dgm:presLayoutVars>
      </dgm:prSet>
      <dgm:spPr/>
    </dgm:pt>
    <dgm:pt modelId="{30F5F6F8-43CD-4F06-92E7-04A775F939B3}" type="pres">
      <dgm:prSet presAssocID="{13463062-DD03-4B98-A690-297BDBF1405B}" presName="rootComposite" presStyleCnt="0"/>
      <dgm:spPr/>
    </dgm:pt>
    <dgm:pt modelId="{8CA04497-9292-41B0-AD3C-D0673AE24453}" type="pres">
      <dgm:prSet presAssocID="{13463062-DD03-4B98-A690-297BDBF1405B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hu-HU"/>
        </a:p>
      </dgm:t>
    </dgm:pt>
    <dgm:pt modelId="{9D90B442-C13F-4D9C-91E4-E100F2DE873B}" type="pres">
      <dgm:prSet presAssocID="{13463062-DD03-4B98-A690-297BDBF1405B}" presName="rootConnector" presStyleLbl="node2" presStyleIdx="1" presStyleCnt="2"/>
      <dgm:spPr/>
      <dgm:t>
        <a:bodyPr/>
        <a:lstStyle/>
        <a:p>
          <a:endParaRPr lang="hu-HU"/>
        </a:p>
      </dgm:t>
    </dgm:pt>
    <dgm:pt modelId="{F749CA7A-277B-412C-84CC-2073F55F2A9C}" type="pres">
      <dgm:prSet presAssocID="{13463062-DD03-4B98-A690-297BDBF1405B}" presName="hierChild4" presStyleCnt="0"/>
      <dgm:spPr/>
    </dgm:pt>
    <dgm:pt modelId="{8A3B2EF9-E562-4BD0-A1E8-93E5810F8F06}" type="pres">
      <dgm:prSet presAssocID="{13463062-DD03-4B98-A690-297BDBF1405B}" presName="hierChild5" presStyleCnt="0"/>
      <dgm:spPr/>
    </dgm:pt>
    <dgm:pt modelId="{C58D279C-A2CB-492D-939B-955179024BC4}" type="pres">
      <dgm:prSet presAssocID="{ABB6F6F4-4D50-4496-BFCE-4865447D02D2}" presName="hierChild3" presStyleCnt="0"/>
      <dgm:spPr/>
    </dgm:pt>
  </dgm:ptLst>
  <dgm:cxnLst>
    <dgm:cxn modelId="{FF6EEE28-47ED-4CB7-9B97-E3DF074F0AFC}" type="presOf" srcId="{F690F618-3A71-45D5-A417-0A6F58497732}" destId="{A888DBA3-5647-4FA2-8C2E-E8EADFD6CB88}" srcOrd="0" destOrd="0" presId="urn:microsoft.com/office/officeart/2005/8/layout/orgChart1"/>
    <dgm:cxn modelId="{C818450B-7C3D-4E3A-B495-239D6ABA24B9}" srcId="{ABB6F6F4-4D50-4496-BFCE-4865447D02D2}" destId="{13463062-DD03-4B98-A690-297BDBF1405B}" srcOrd="1" destOrd="0" parTransId="{9C397E11-8DA3-4000-9DD9-BEA853441DAA}" sibTransId="{633FAAE8-DB6C-487F-B281-81AD06D8C67B}"/>
    <dgm:cxn modelId="{1A9D62C1-02EC-4D02-BC7D-D0F69EB4C7D1}" srcId="{ABB6F6F4-4D50-4496-BFCE-4865447D02D2}" destId="{F690F618-3A71-45D5-A417-0A6F58497732}" srcOrd="0" destOrd="0" parTransId="{15AF046A-39FD-409F-B236-4B008A8BB5E3}" sibTransId="{EDAC2BE6-A885-4DA6-9A8D-06A87303689A}"/>
    <dgm:cxn modelId="{6539E759-4D09-4929-828A-680F380B95B0}" type="presOf" srcId="{DDE43394-31ED-45DC-96A2-D4C65A1266DA}" destId="{FEBB1C59-0DC8-4D08-8F49-3045DA3599E4}" srcOrd="0" destOrd="0" presId="urn:microsoft.com/office/officeart/2005/8/layout/orgChart1"/>
    <dgm:cxn modelId="{044C0B3B-7613-4C8E-91A5-CC70EC259A35}" type="presOf" srcId="{13463062-DD03-4B98-A690-297BDBF1405B}" destId="{9D90B442-C13F-4D9C-91E4-E100F2DE873B}" srcOrd="1" destOrd="0" presId="urn:microsoft.com/office/officeart/2005/8/layout/orgChart1"/>
    <dgm:cxn modelId="{DF5E51D0-C18A-47D3-9879-ADA29D331CE3}" type="presOf" srcId="{9C397E11-8DA3-4000-9DD9-BEA853441DAA}" destId="{71C34DD6-3E88-427C-9417-A379B4E95222}" srcOrd="0" destOrd="0" presId="urn:microsoft.com/office/officeart/2005/8/layout/orgChart1"/>
    <dgm:cxn modelId="{ACD64B02-0337-43E4-89D1-7605133D8D9E}" type="presOf" srcId="{F690F618-3A71-45D5-A417-0A6F58497732}" destId="{DE24E354-015A-490E-BB5C-5158FCB0A250}" srcOrd="1" destOrd="0" presId="urn:microsoft.com/office/officeart/2005/8/layout/orgChart1"/>
    <dgm:cxn modelId="{A454B638-35DB-4125-AB13-1AF8F3A160AD}" srcId="{DDE43394-31ED-45DC-96A2-D4C65A1266DA}" destId="{ABB6F6F4-4D50-4496-BFCE-4865447D02D2}" srcOrd="0" destOrd="0" parTransId="{833D39DF-952B-4564-96C6-2BB14F9209E1}" sibTransId="{6FCE2F3B-8E7D-4F30-9E92-720778C691EC}"/>
    <dgm:cxn modelId="{0202B88B-0222-41A2-B3DD-873F7A9DC347}" type="presOf" srcId="{13463062-DD03-4B98-A690-297BDBF1405B}" destId="{8CA04497-9292-41B0-AD3C-D0673AE24453}" srcOrd="0" destOrd="0" presId="urn:microsoft.com/office/officeart/2005/8/layout/orgChart1"/>
    <dgm:cxn modelId="{EB8EDA7A-AF06-445D-934D-C6CF012713FD}" type="presOf" srcId="{15AF046A-39FD-409F-B236-4B008A8BB5E3}" destId="{F37A3722-D6A5-4B6F-ACE5-EF8E7F0AEAA2}" srcOrd="0" destOrd="0" presId="urn:microsoft.com/office/officeart/2005/8/layout/orgChart1"/>
    <dgm:cxn modelId="{944B798A-8DF1-44BF-BBAD-4B65D50443C0}" type="presOf" srcId="{ABB6F6F4-4D50-4496-BFCE-4865447D02D2}" destId="{45D92870-5CBD-4156-9ADE-24BAEF38EE99}" srcOrd="1" destOrd="0" presId="urn:microsoft.com/office/officeart/2005/8/layout/orgChart1"/>
    <dgm:cxn modelId="{3C1F0739-9E1A-4D5B-B546-6F6692251D0C}" type="presOf" srcId="{ABB6F6F4-4D50-4496-BFCE-4865447D02D2}" destId="{CD412559-9C84-4405-B76D-24B371C889B2}" srcOrd="0" destOrd="0" presId="urn:microsoft.com/office/officeart/2005/8/layout/orgChart1"/>
    <dgm:cxn modelId="{C0B290DC-CBC5-4EEB-8EE8-EDBE34B7B5BB}" type="presParOf" srcId="{FEBB1C59-0DC8-4D08-8F49-3045DA3599E4}" destId="{6E1CE9BB-82D1-491B-AF31-B12FA95EC3FC}" srcOrd="0" destOrd="0" presId="urn:microsoft.com/office/officeart/2005/8/layout/orgChart1"/>
    <dgm:cxn modelId="{CD2458BB-FF89-423F-B774-369CDD1E0783}" type="presParOf" srcId="{6E1CE9BB-82D1-491B-AF31-B12FA95EC3FC}" destId="{3BA08BD0-37F9-4DF0-B949-4E4DA241C2CC}" srcOrd="0" destOrd="0" presId="urn:microsoft.com/office/officeart/2005/8/layout/orgChart1"/>
    <dgm:cxn modelId="{4EAA67D8-E449-4ADB-A3B0-992E0EA1D4D2}" type="presParOf" srcId="{3BA08BD0-37F9-4DF0-B949-4E4DA241C2CC}" destId="{CD412559-9C84-4405-B76D-24B371C889B2}" srcOrd="0" destOrd="0" presId="urn:microsoft.com/office/officeart/2005/8/layout/orgChart1"/>
    <dgm:cxn modelId="{F1B8842F-59D0-45B7-8481-A1122BB340D7}" type="presParOf" srcId="{3BA08BD0-37F9-4DF0-B949-4E4DA241C2CC}" destId="{45D92870-5CBD-4156-9ADE-24BAEF38EE99}" srcOrd="1" destOrd="0" presId="urn:microsoft.com/office/officeart/2005/8/layout/orgChart1"/>
    <dgm:cxn modelId="{CAE55D23-FC91-4683-B27B-53208FF267F7}" type="presParOf" srcId="{6E1CE9BB-82D1-491B-AF31-B12FA95EC3FC}" destId="{4A8E3209-8AF1-4661-A467-FC771DE3B0F4}" srcOrd="1" destOrd="0" presId="urn:microsoft.com/office/officeart/2005/8/layout/orgChart1"/>
    <dgm:cxn modelId="{B73DB69D-439D-46F1-823C-8A1C5B35B907}" type="presParOf" srcId="{4A8E3209-8AF1-4661-A467-FC771DE3B0F4}" destId="{F37A3722-D6A5-4B6F-ACE5-EF8E7F0AEAA2}" srcOrd="0" destOrd="0" presId="urn:microsoft.com/office/officeart/2005/8/layout/orgChart1"/>
    <dgm:cxn modelId="{74C03BF3-4040-475C-960E-B6C7AED3C3BA}" type="presParOf" srcId="{4A8E3209-8AF1-4661-A467-FC771DE3B0F4}" destId="{21832884-06F9-464F-AE00-117C9B660365}" srcOrd="1" destOrd="0" presId="urn:microsoft.com/office/officeart/2005/8/layout/orgChart1"/>
    <dgm:cxn modelId="{41975D25-B01A-43F3-8F2D-31954B743150}" type="presParOf" srcId="{21832884-06F9-464F-AE00-117C9B660365}" destId="{D874ED46-C287-409D-9665-7F9DDD73E37B}" srcOrd="0" destOrd="0" presId="urn:microsoft.com/office/officeart/2005/8/layout/orgChart1"/>
    <dgm:cxn modelId="{CA2E1401-B9F7-47A5-84C0-EADDD6481158}" type="presParOf" srcId="{D874ED46-C287-409D-9665-7F9DDD73E37B}" destId="{A888DBA3-5647-4FA2-8C2E-E8EADFD6CB88}" srcOrd="0" destOrd="0" presId="urn:microsoft.com/office/officeart/2005/8/layout/orgChart1"/>
    <dgm:cxn modelId="{3AA7FFA6-D6A1-40A9-8A14-6F697C477576}" type="presParOf" srcId="{D874ED46-C287-409D-9665-7F9DDD73E37B}" destId="{DE24E354-015A-490E-BB5C-5158FCB0A250}" srcOrd="1" destOrd="0" presId="urn:microsoft.com/office/officeart/2005/8/layout/orgChart1"/>
    <dgm:cxn modelId="{23322AD8-AD9F-4920-9290-48EB3E42344E}" type="presParOf" srcId="{21832884-06F9-464F-AE00-117C9B660365}" destId="{AFCC086D-BDA3-4AEB-9C30-DB25142A7477}" srcOrd="1" destOrd="0" presId="urn:microsoft.com/office/officeart/2005/8/layout/orgChart1"/>
    <dgm:cxn modelId="{D345A8CA-09CB-4959-8A3D-D83FD822EDBF}" type="presParOf" srcId="{21832884-06F9-464F-AE00-117C9B660365}" destId="{6DA00FCF-1464-44EA-AC63-DE97031B8E97}" srcOrd="2" destOrd="0" presId="urn:microsoft.com/office/officeart/2005/8/layout/orgChart1"/>
    <dgm:cxn modelId="{1FB86449-BB0D-40E6-8DB5-B03D835B30F7}" type="presParOf" srcId="{4A8E3209-8AF1-4661-A467-FC771DE3B0F4}" destId="{71C34DD6-3E88-427C-9417-A379B4E95222}" srcOrd="2" destOrd="0" presId="urn:microsoft.com/office/officeart/2005/8/layout/orgChart1"/>
    <dgm:cxn modelId="{E35BDBC3-54F3-4255-85B4-FB776D886288}" type="presParOf" srcId="{4A8E3209-8AF1-4661-A467-FC771DE3B0F4}" destId="{B1096115-65A2-42DB-955E-C6CBBB8C91D6}" srcOrd="3" destOrd="0" presId="urn:microsoft.com/office/officeart/2005/8/layout/orgChart1"/>
    <dgm:cxn modelId="{3F4FA8A3-7A1E-494C-A854-67AC6E4D7BED}" type="presParOf" srcId="{B1096115-65A2-42DB-955E-C6CBBB8C91D6}" destId="{30F5F6F8-43CD-4F06-92E7-04A775F939B3}" srcOrd="0" destOrd="0" presId="urn:microsoft.com/office/officeart/2005/8/layout/orgChart1"/>
    <dgm:cxn modelId="{B8D5C758-F2F7-4F9E-81D7-05A18E09BE63}" type="presParOf" srcId="{30F5F6F8-43CD-4F06-92E7-04A775F939B3}" destId="{8CA04497-9292-41B0-AD3C-D0673AE24453}" srcOrd="0" destOrd="0" presId="urn:microsoft.com/office/officeart/2005/8/layout/orgChart1"/>
    <dgm:cxn modelId="{FB835E95-6009-4C5A-BEC3-60DB54D90336}" type="presParOf" srcId="{30F5F6F8-43CD-4F06-92E7-04A775F939B3}" destId="{9D90B442-C13F-4D9C-91E4-E100F2DE873B}" srcOrd="1" destOrd="0" presId="urn:microsoft.com/office/officeart/2005/8/layout/orgChart1"/>
    <dgm:cxn modelId="{5E8CBC04-AC50-4E36-90B3-AC0ABBDC7929}" type="presParOf" srcId="{B1096115-65A2-42DB-955E-C6CBBB8C91D6}" destId="{F749CA7A-277B-412C-84CC-2073F55F2A9C}" srcOrd="1" destOrd="0" presId="urn:microsoft.com/office/officeart/2005/8/layout/orgChart1"/>
    <dgm:cxn modelId="{F2DE6BA8-8D92-4D2E-8559-81A0A61A7A8B}" type="presParOf" srcId="{B1096115-65A2-42DB-955E-C6CBBB8C91D6}" destId="{8A3B2EF9-E562-4BD0-A1E8-93E5810F8F06}" srcOrd="2" destOrd="0" presId="urn:microsoft.com/office/officeart/2005/8/layout/orgChart1"/>
    <dgm:cxn modelId="{192B6045-ECCB-4C48-9D5C-B0A1608D80DA}" type="presParOf" srcId="{6E1CE9BB-82D1-491B-AF31-B12FA95EC3FC}" destId="{C58D279C-A2CB-492D-939B-955179024BC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2944813" cy="495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6" tIns="45952" rIns="91906" bIns="45952" numCol="1" anchor="ctr" anchorCtr="0" compatLnSpc="1">
            <a:prstTxWarp prst="textNoShape">
              <a:avLst/>
            </a:prstTxWarp>
          </a:bodyPr>
          <a:lstStyle>
            <a:lvl1pPr defTabSz="919148">
              <a:defRPr sz="1000" i="0"/>
            </a:lvl1pPr>
          </a:lstStyle>
          <a:p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6" y="3"/>
            <a:ext cx="2944811" cy="495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6" tIns="45952" rIns="91906" bIns="45952" numCol="1" anchor="ctr" anchorCtr="0" compatLnSpc="1">
            <a:prstTxWarp prst="textNoShape">
              <a:avLst/>
            </a:prstTxWarp>
          </a:bodyPr>
          <a:lstStyle>
            <a:lvl1pPr algn="r" defTabSz="919148">
              <a:defRPr sz="1000" i="0"/>
            </a:lvl1pPr>
          </a:lstStyle>
          <a:p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29911"/>
            <a:ext cx="2944813" cy="495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6" tIns="45952" rIns="91906" bIns="45952" numCol="1" anchor="ctr" anchorCtr="0" compatLnSpc="1">
            <a:prstTxWarp prst="textNoShape">
              <a:avLst/>
            </a:prstTxWarp>
          </a:bodyPr>
          <a:lstStyle>
            <a:lvl1pPr defTabSz="919148">
              <a:defRPr sz="1000" i="0"/>
            </a:lvl1pPr>
          </a:lstStyle>
          <a:p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6" y="9429911"/>
            <a:ext cx="2944811" cy="495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6" tIns="45952" rIns="91906" bIns="45952" numCol="1" anchor="ctr" anchorCtr="0" compatLnSpc="1">
            <a:prstTxWarp prst="textNoShape">
              <a:avLst/>
            </a:prstTxWarp>
          </a:bodyPr>
          <a:lstStyle>
            <a:lvl1pPr algn="r" defTabSz="919148">
              <a:defRPr sz="1000" i="0"/>
            </a:lvl1pPr>
          </a:lstStyle>
          <a:p>
            <a:fld id="{176A5A1A-C71E-4A45-910F-4439B818DF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6936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2944813" cy="495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6" tIns="45952" rIns="91906" bIns="45952" numCol="1" anchor="ctr" anchorCtr="0" compatLnSpc="1">
            <a:prstTxWarp prst="textNoShape">
              <a:avLst/>
            </a:prstTxWarp>
          </a:bodyPr>
          <a:lstStyle>
            <a:lvl1pPr defTabSz="919148">
              <a:defRPr sz="1000" i="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6" y="3"/>
            <a:ext cx="2944811" cy="495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6" tIns="45952" rIns="91906" bIns="45952" numCol="1" anchor="ctr" anchorCtr="0" compatLnSpc="1">
            <a:prstTxWarp prst="textNoShape">
              <a:avLst/>
            </a:prstTxWarp>
          </a:bodyPr>
          <a:lstStyle>
            <a:lvl1pPr algn="r" defTabSz="919148">
              <a:defRPr sz="1000" i="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2950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956"/>
            <a:ext cx="4984750" cy="4465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6" tIns="45952" rIns="91906" bIns="459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9911"/>
            <a:ext cx="2944813" cy="495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6" tIns="45952" rIns="91906" bIns="45952" numCol="1" anchor="ctr" anchorCtr="0" compatLnSpc="1">
            <a:prstTxWarp prst="textNoShape">
              <a:avLst/>
            </a:prstTxWarp>
          </a:bodyPr>
          <a:lstStyle>
            <a:lvl1pPr defTabSz="919148">
              <a:defRPr sz="1000" i="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6" y="9429911"/>
            <a:ext cx="2944811" cy="495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6" tIns="45952" rIns="91906" bIns="45952" numCol="1" anchor="ctr" anchorCtr="0" compatLnSpc="1">
            <a:prstTxWarp prst="textNoShape">
              <a:avLst/>
            </a:prstTxWarp>
          </a:bodyPr>
          <a:lstStyle>
            <a:lvl1pPr algn="r" defTabSz="919148">
              <a:defRPr sz="1000" i="0"/>
            </a:lvl1pPr>
          </a:lstStyle>
          <a:p>
            <a:fld id="{A46DC665-4BEA-4238-B246-1A9F4E4D463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0181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18730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8053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8694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63655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3025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7843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baseline="0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5129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baseline="0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290218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1360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676037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01620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62879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baseline="0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981617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baseline="0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25498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734545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8165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84904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070616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55364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56979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03305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3085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4BF9-7C5D-4679-B20A-E518828D746B}" type="datetimeFigureOut">
              <a:rPr lang="hu-HU" smtClean="0"/>
              <a:pPr/>
              <a:t>2018. 05. 04.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4BF9-7C5D-4679-B20A-E518828D746B}" type="datetimeFigureOut">
              <a:rPr lang="hu-HU" smtClean="0"/>
              <a:pPr/>
              <a:t>2018. 05. 04.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4BF9-7C5D-4679-B20A-E518828D746B}" type="datetimeFigureOut">
              <a:rPr lang="hu-HU" smtClean="0"/>
              <a:pPr/>
              <a:t>2018. 05. 04.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4BF9-7C5D-4679-B20A-E518828D746B}" type="datetimeFigureOut">
              <a:rPr lang="hu-HU" smtClean="0"/>
              <a:pPr/>
              <a:t>2018. 05. 04.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4BF9-7C5D-4679-B20A-E518828D746B}" type="datetimeFigureOut">
              <a:rPr lang="hu-HU" smtClean="0"/>
              <a:pPr/>
              <a:t>2018. 05. 04.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4BF9-7C5D-4679-B20A-E518828D746B}" type="datetimeFigureOut">
              <a:rPr lang="hu-HU" smtClean="0"/>
              <a:pPr/>
              <a:t>2018. 05. 04.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4BF9-7C5D-4679-B20A-E518828D746B}" type="datetimeFigureOut">
              <a:rPr lang="hu-HU" smtClean="0"/>
              <a:pPr/>
              <a:t>2018. 05. 04.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4BF9-7C5D-4679-B20A-E518828D746B}" type="datetimeFigureOut">
              <a:rPr lang="hu-HU" smtClean="0"/>
              <a:pPr/>
              <a:t>2018. 05. 04.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4BF9-7C5D-4679-B20A-E518828D746B}" type="datetimeFigureOut">
              <a:rPr lang="hu-HU" smtClean="0"/>
              <a:pPr/>
              <a:t>2018. 05. 04.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4BF9-7C5D-4679-B20A-E518828D746B}" type="datetimeFigureOut">
              <a:rPr lang="hu-HU" smtClean="0"/>
              <a:pPr/>
              <a:t>2018. 05. 04.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4BF9-7C5D-4679-B20A-E518828D746B}" type="datetimeFigureOut">
              <a:rPr lang="hu-HU" smtClean="0"/>
              <a:pPr/>
              <a:t>2018. 05. 04.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pic>
        <p:nvPicPr>
          <p:cNvPr id="9" name="Picture 2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3788"/>
            <a:ext cx="9159875" cy="68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8382000" y="6461125"/>
            <a:ext cx="4841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r">
              <a:defRPr sz="900" i="0"/>
            </a:lvl1pPr>
          </a:lstStyle>
          <a:p>
            <a:fld id="{C4515B68-71CC-431F-B087-0EA87EF6A3A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" name="Line 12"/>
          <p:cNvSpPr>
            <a:spLocks noChangeShapeType="1"/>
          </p:cNvSpPr>
          <p:nvPr userDrawn="1"/>
        </p:nvSpPr>
        <p:spPr bwMode="gray">
          <a:xfrm flipH="1">
            <a:off x="0" y="6296025"/>
            <a:ext cx="9144000" cy="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29"/>
          <p:cNvSpPr txBox="1">
            <a:spLocks noChangeArrowheads="1"/>
          </p:cNvSpPr>
          <p:nvPr userDrawn="1"/>
        </p:nvSpPr>
        <p:spPr bwMode="auto">
          <a:xfrm>
            <a:off x="3429000" y="6454775"/>
            <a:ext cx="3141663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000" b="1" dirty="0"/>
              <a:t>BDP </a:t>
            </a:r>
            <a:r>
              <a:rPr lang="en-US" sz="1000" b="1" dirty="0" smtClean="0"/>
              <a:t>2013-2015– </a:t>
            </a:r>
            <a:r>
              <a:rPr lang="en-US" sz="1000" b="1" dirty="0"/>
              <a:t>Wolters Kluwer Confidential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E4BF9-7C5D-4679-B20A-E518828D746B}" type="datetimeFigureOut">
              <a:rPr lang="hu-HU" smtClean="0"/>
              <a:pPr/>
              <a:t>2018. 05. 04.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54" r:id="rId1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akademiai.h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isz.mersz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mersz.hu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isz.mtak.hu/index.php/hu/statisztika/193-statisztika-2017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40963" y="2076773"/>
            <a:ext cx="8524068" cy="346504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hu-HU" sz="4400" b="1" dirty="0"/>
              <a:t>Az Akadémiai Kiadó </a:t>
            </a:r>
            <a:r>
              <a:rPr lang="hu-HU" sz="4400" b="1" dirty="0" smtClean="0"/>
              <a:t/>
            </a:r>
            <a:br>
              <a:rPr lang="hu-HU" sz="4400" b="1" dirty="0" smtClean="0"/>
            </a:br>
            <a:r>
              <a:rPr lang="hu-HU" sz="4400" b="1" dirty="0" smtClean="0"/>
              <a:t>online </a:t>
            </a:r>
            <a:r>
              <a:rPr lang="hu-HU" sz="4400" b="1" dirty="0"/>
              <a:t>adatbázisai</a:t>
            </a:r>
            <a:endParaRPr lang="hu-HU" sz="4400" dirty="0"/>
          </a:p>
          <a:p>
            <a:pPr marL="0" indent="0" algn="ctr">
              <a:buNone/>
            </a:pPr>
            <a:endParaRPr lang="hu-HU" sz="4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hu-HU" sz="2800" dirty="0" smtClean="0"/>
              <a:t>Információs Nap – </a:t>
            </a:r>
            <a:r>
              <a:rPr lang="hu-H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2018. </a:t>
            </a: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á</a:t>
            </a:r>
            <a:r>
              <a:rPr lang="hu-H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prilis 27.</a:t>
            </a:r>
          </a:p>
          <a:p>
            <a:pPr marL="0" indent="0" algn="ctr">
              <a:buNone/>
            </a:pPr>
            <a:r>
              <a:rPr lang="hu-H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Kapcsolat: 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E-mail </a:t>
            </a:r>
            <a:r>
              <a:rPr lang="it-IT" sz="28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info@akademiai.hu</a:t>
            </a:r>
            <a:r>
              <a:rPr lang="hu-H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Telefon 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(06 1) 464 8200</a:t>
            </a:r>
            <a:endParaRPr lang="hu-H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hu-H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hu-H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hu-H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Tartalom hely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333"/>
            <a:ext cx="9144386" cy="113828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98" y="579616"/>
            <a:ext cx="3695796" cy="1041427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73" y="417162"/>
            <a:ext cx="1557748" cy="133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0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522" y="3409695"/>
            <a:ext cx="88633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Tudományos </a:t>
            </a:r>
            <a:br>
              <a:rPr lang="hu-HU" sz="3200" b="1" i="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3200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információcsere és ismeretterjesztés </a:t>
            </a:r>
          </a:p>
          <a:p>
            <a:pPr algn="ctr"/>
            <a:endParaRPr lang="hu-HU" i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i="0" dirty="0" smtClean="0">
                <a:latin typeface="Arial" panose="020B0604020202020204" pitchFamily="34" charset="0"/>
                <a:cs typeface="Arial" panose="020B0604020202020204" pitchFamily="34" charset="0"/>
              </a:rPr>
              <a:t>könyv </a:t>
            </a:r>
            <a:r>
              <a:rPr lang="hu-HU" i="0" dirty="0">
                <a:latin typeface="Arial" panose="020B0604020202020204" pitchFamily="34" charset="0"/>
                <a:cs typeface="Arial" panose="020B0604020202020204" pitchFamily="34" charset="0"/>
              </a:rPr>
              <a:t>— szótár — folyóirat — </a:t>
            </a:r>
            <a:r>
              <a:rPr lang="hu-HU" i="0" dirty="0" smtClean="0">
                <a:latin typeface="Arial" panose="020B0604020202020204" pitchFamily="34" charset="0"/>
                <a:cs typeface="Arial" panose="020B0604020202020204" pitchFamily="34" charset="0"/>
              </a:rPr>
              <a:t>konferencia</a:t>
            </a:r>
            <a:endParaRPr lang="hu-HU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881" y="1679267"/>
            <a:ext cx="1124427" cy="1470404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83" y="2049285"/>
            <a:ext cx="3467477" cy="730368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406" y="330265"/>
            <a:ext cx="2922534" cy="134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43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522" y="3409695"/>
            <a:ext cx="88633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hu-HU" i="0" dirty="0" smtClean="0">
                <a:latin typeface="Arial" panose="020B0604020202020204" pitchFamily="34" charset="0"/>
                <a:cs typeface="Arial" panose="020B0604020202020204" pitchFamily="34" charset="0"/>
              </a:rPr>
              <a:t>EISZ Nemzeti Program: a kezdetek óta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hu-HU" i="0" dirty="0" smtClean="0">
                <a:latin typeface="Arial" panose="020B0604020202020204" pitchFamily="34" charset="0"/>
                <a:cs typeface="Arial" panose="020B0604020202020204" pitchFamily="34" charset="0"/>
              </a:rPr>
              <a:t>A legnagyobb és legtöbbet használt hazai előfizetett adatbázisok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hu-HU" i="0" dirty="0" smtClean="0">
                <a:latin typeface="Arial" panose="020B0604020202020204" pitchFamily="34" charset="0"/>
                <a:cs typeface="Arial" panose="020B0604020202020204" pitchFamily="34" charset="0"/>
              </a:rPr>
              <a:t>Saját erőből, támogatás nélkül</a:t>
            </a:r>
            <a:endParaRPr lang="hu-HU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881" y="1679267"/>
            <a:ext cx="1124427" cy="1470404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83" y="2049285"/>
            <a:ext cx="3467477" cy="730368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406" y="330265"/>
            <a:ext cx="2922534" cy="1349002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5880491" y="330265"/>
            <a:ext cx="1673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solidFill>
                  <a:srgbClr val="FF0000"/>
                </a:solidFill>
              </a:rPr>
              <a:t>1828</a:t>
            </a:r>
            <a:endParaRPr lang="hu-HU" b="1" dirty="0">
              <a:solidFill>
                <a:srgbClr val="FF0000"/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7749153" y="2317988"/>
            <a:ext cx="1673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solidFill>
                  <a:srgbClr val="FF0000"/>
                </a:solidFill>
              </a:rPr>
              <a:t>1825</a:t>
            </a:r>
            <a:endParaRPr lang="hu-HU" b="1" dirty="0">
              <a:solidFill>
                <a:srgbClr val="FF0000"/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4258123" y="2078476"/>
            <a:ext cx="1673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solidFill>
                  <a:srgbClr val="FF0000"/>
                </a:solidFill>
              </a:rPr>
              <a:t>1837</a:t>
            </a:r>
            <a:endParaRPr lang="hu-H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63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40963" y="2076773"/>
            <a:ext cx="8524068" cy="34650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6600" b="1" dirty="0" smtClean="0">
                <a:solidFill>
                  <a:srgbClr val="FF0000"/>
                </a:solidFill>
              </a:rPr>
              <a:t>Tartalom</a:t>
            </a:r>
            <a:r>
              <a:rPr lang="hu-HU" sz="6600" dirty="0" smtClean="0"/>
              <a:t>szolgáltatás</a:t>
            </a:r>
          </a:p>
          <a:p>
            <a:pPr marL="0" indent="0" algn="ctr">
              <a:buNone/>
            </a:pPr>
            <a:r>
              <a:rPr lang="hu-HU" dirty="0" smtClean="0"/>
              <a:t>helyett</a:t>
            </a:r>
          </a:p>
          <a:p>
            <a:pPr marL="0" indent="0" algn="ctr">
              <a:buNone/>
            </a:pPr>
            <a:r>
              <a:rPr lang="hu-HU" sz="6600" dirty="0" smtClean="0"/>
              <a:t>Tartalom</a:t>
            </a:r>
            <a:r>
              <a:rPr lang="hu-HU" sz="6600" b="1" dirty="0" smtClean="0">
                <a:solidFill>
                  <a:srgbClr val="FF0000"/>
                </a:solidFill>
              </a:rPr>
              <a:t>szolgáltatás</a:t>
            </a:r>
            <a:endParaRPr lang="hu-HU" sz="66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98" y="579616"/>
            <a:ext cx="3695796" cy="1041427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73" y="417162"/>
            <a:ext cx="1557748" cy="133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22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A6D04233-3B72-491D-B3BC-654C1E2C7E6F" descr="A6D04233-3B72-491D-B3BC-654C1E2C7E6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46" y="2138776"/>
            <a:ext cx="7330875" cy="1387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98" y="579616"/>
            <a:ext cx="3695796" cy="1041427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73" y="417162"/>
            <a:ext cx="1557748" cy="1335338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557939" y="3812852"/>
            <a:ext cx="1363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azonnal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2322167" y="3593293"/>
            <a:ext cx="3040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FF0000"/>
                </a:solidFill>
              </a:rPr>
              <a:t>b</a:t>
            </a:r>
            <a:r>
              <a:rPr lang="hu-HU" dirty="0" smtClean="0">
                <a:solidFill>
                  <a:srgbClr val="FF0000"/>
                </a:solidFill>
              </a:rPr>
              <a:t>ármilyen eszközön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697246" y="4744294"/>
            <a:ext cx="3448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FF0000"/>
                </a:solidFill>
              </a:rPr>
              <a:t>k</a:t>
            </a:r>
            <a:r>
              <a:rPr lang="hu-HU" dirty="0" smtClean="0">
                <a:solidFill>
                  <a:srgbClr val="FF0000"/>
                </a:solidFill>
              </a:rPr>
              <a:t>ompromisszum nélkül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6338806" y="3794348"/>
            <a:ext cx="2960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FF0000"/>
                </a:solidFill>
              </a:rPr>
              <a:t>s</a:t>
            </a:r>
            <a:r>
              <a:rPr lang="hu-HU" dirty="0" smtClean="0">
                <a:solidFill>
                  <a:srgbClr val="FF0000"/>
                </a:solidFill>
              </a:rPr>
              <a:t>zemélyre szabva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4052903" y="4256013"/>
            <a:ext cx="4571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Web, mobil, szövegszerkesztő</a:t>
            </a:r>
            <a:endParaRPr lang="hu-HU" dirty="0">
              <a:solidFill>
                <a:srgbClr val="FF0000"/>
              </a:solidFill>
            </a:endParaRPr>
          </a:p>
        </p:txBody>
      </p:sp>
      <p:pic>
        <p:nvPicPr>
          <p:cNvPr id="15" name="Kép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414" y="4855500"/>
            <a:ext cx="2673627" cy="177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17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98" y="579616"/>
            <a:ext cx="3695796" cy="1041427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73" y="417162"/>
            <a:ext cx="1557748" cy="1335338"/>
          </a:xfrm>
          <a:prstGeom prst="rect">
            <a:avLst/>
          </a:prstGeom>
        </p:spPr>
      </p:pic>
      <p:sp>
        <p:nvSpPr>
          <p:cNvPr id="2" name="Téglalap 1"/>
          <p:cNvSpPr/>
          <p:nvPr/>
        </p:nvSpPr>
        <p:spPr>
          <a:xfrm>
            <a:off x="1363851" y="2619214"/>
            <a:ext cx="1208868" cy="2479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Téglalap 14"/>
          <p:cNvSpPr/>
          <p:nvPr/>
        </p:nvSpPr>
        <p:spPr>
          <a:xfrm>
            <a:off x="3701511" y="2619214"/>
            <a:ext cx="1208868" cy="2479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Téglalap 15"/>
          <p:cNvSpPr/>
          <p:nvPr/>
        </p:nvSpPr>
        <p:spPr>
          <a:xfrm>
            <a:off x="6039171" y="2619214"/>
            <a:ext cx="1208868" cy="2479728"/>
          </a:xfrm>
          <a:prstGeom prst="rect">
            <a:avLst/>
          </a:prstGeom>
          <a:solidFill>
            <a:srgbClr val="FA86C8"/>
          </a:solidFill>
          <a:ln>
            <a:solidFill>
              <a:srgbClr val="FA8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1363851" y="5681614"/>
            <a:ext cx="1532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0" dirty="0" smtClean="0"/>
              <a:t>Tartalom előállítás</a:t>
            </a:r>
            <a:endParaRPr lang="hu-HU" i="0" dirty="0"/>
          </a:p>
        </p:txBody>
      </p:sp>
      <p:sp>
        <p:nvSpPr>
          <p:cNvPr id="17" name="Szövegdoboz 16"/>
          <p:cNvSpPr txBox="1"/>
          <p:nvPr/>
        </p:nvSpPr>
        <p:spPr>
          <a:xfrm>
            <a:off x="3701511" y="5681614"/>
            <a:ext cx="1583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0" dirty="0" smtClean="0"/>
              <a:t>Fejlesztés</a:t>
            </a:r>
          </a:p>
          <a:p>
            <a:r>
              <a:rPr lang="hu-HU" i="0" dirty="0" smtClean="0"/>
              <a:t>promóció</a:t>
            </a:r>
            <a:endParaRPr lang="hu-HU" i="0" dirty="0"/>
          </a:p>
        </p:txBody>
      </p:sp>
      <p:sp>
        <p:nvSpPr>
          <p:cNvPr id="18" name="Szövegdoboz 17"/>
          <p:cNvSpPr txBox="1"/>
          <p:nvPr/>
        </p:nvSpPr>
        <p:spPr>
          <a:xfrm>
            <a:off x="6034003" y="5681614"/>
            <a:ext cx="1699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0" dirty="0" smtClean="0"/>
              <a:t>Könyvtári</a:t>
            </a:r>
          </a:p>
          <a:p>
            <a:r>
              <a:rPr lang="hu-HU" i="0" dirty="0" smtClean="0"/>
              <a:t>támogatás</a:t>
            </a:r>
            <a:endParaRPr lang="hu-HU" i="0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92137" y="4472746"/>
            <a:ext cx="553689" cy="50221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285592" y="1937442"/>
            <a:ext cx="5962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0" dirty="0" smtClean="0"/>
              <a:t>A sikerhez szükséges erőforrások aránya</a:t>
            </a:r>
            <a:endParaRPr lang="hu-HU" i="0" dirty="0"/>
          </a:p>
        </p:txBody>
      </p:sp>
    </p:spTree>
    <p:extLst>
      <p:ext uri="{BB962C8B-B14F-4D97-AF65-F5344CB8AC3E}">
        <p14:creationId xmlns:p14="http://schemas.microsoft.com/office/powerpoint/2010/main" val="179258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6791" y="1859798"/>
            <a:ext cx="7886700" cy="4432514"/>
          </a:xfrm>
        </p:spPr>
        <p:txBody>
          <a:bodyPr>
            <a:noAutofit/>
          </a:bodyPr>
          <a:lstStyle/>
          <a:p>
            <a:r>
              <a:rPr lang="hu-H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agyar </a:t>
            </a:r>
            <a:r>
              <a:rPr lang="hu-HU" sz="2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hu-HU" sz="2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eferenciamű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olgáltatás</a:t>
            </a:r>
            <a:b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hu-H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Milliók egy </a:t>
            </a:r>
            <a:r>
              <a:rPr lang="hu-HU" sz="5400" b="1" dirty="0">
                <a:latin typeface="Arial" panose="020B0604020202020204" pitchFamily="34" charset="0"/>
                <a:cs typeface="Arial" panose="020B0604020202020204" pitchFamily="34" charset="0"/>
              </a:rPr>
              <a:t>miatt</a:t>
            </a:r>
            <a:r>
              <a:rPr lang="hu-H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br>
              <a:rPr lang="hu-H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intézményi: </a:t>
            </a:r>
            <a:r>
              <a:rPr lang="hu-HU" sz="4000" b="1" dirty="0" err="1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eisz.mersz.org</a:t>
            </a:r>
            <a:r>
              <a:rPr lang="hu-H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egyéni: </a:t>
            </a:r>
            <a:r>
              <a:rPr lang="hu-HU" sz="4000" b="1" dirty="0" err="1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mersz.hu</a:t>
            </a:r>
            <a:r>
              <a:rPr lang="hu-H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407" y="283127"/>
            <a:ext cx="3695796" cy="104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95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6791" y="1840980"/>
            <a:ext cx="7886700" cy="3480664"/>
          </a:xfrm>
        </p:spPr>
        <p:txBody>
          <a:bodyPr>
            <a:noAutofit/>
          </a:bodyPr>
          <a:lstStyle/>
          <a:p>
            <a:r>
              <a:rPr lang="hu-H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agyar </a:t>
            </a:r>
            <a:r>
              <a:rPr lang="hu-HU" sz="2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hu-HU" sz="2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eferenciamű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olgáltatás</a:t>
            </a:r>
            <a:b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piacvezető </a:t>
            </a:r>
            <a: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  <a:t>online </a:t>
            </a:r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szakkönyvtár</a:t>
            </a:r>
            <a:b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egyetlen interdiszciplináris csomag</a:t>
            </a:r>
            <a: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felsőoktatás és azon túl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szakkönyvek, monográfiák, jegyzetek</a:t>
            </a:r>
            <a:b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(disszertációk, vázlatok)</a:t>
            </a: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407" y="283127"/>
            <a:ext cx="3695796" cy="104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89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0727691"/>
              </p:ext>
            </p:extLst>
          </p:nvPr>
        </p:nvGraphicFramePr>
        <p:xfrm>
          <a:off x="609794" y="882882"/>
          <a:ext cx="7924799" cy="3924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6332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2101547"/>
              </p:ext>
            </p:extLst>
          </p:nvPr>
        </p:nvGraphicFramePr>
        <p:xfrm>
          <a:off x="473870" y="952080"/>
          <a:ext cx="8196648" cy="3215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zövegdoboz 1"/>
          <p:cNvSpPr txBox="1"/>
          <p:nvPr/>
        </p:nvSpPr>
        <p:spPr>
          <a:xfrm>
            <a:off x="420130" y="5107459"/>
            <a:ext cx="8435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hu-HU" i="0" dirty="0" smtClean="0">
                <a:latin typeface="Arial" panose="020B0604020202020204" pitchFamily="34" charset="0"/>
                <a:cs typeface="Arial" panose="020B0604020202020204" pitchFamily="34" charset="0"/>
              </a:rPr>
              <a:t>ktív felhasználók száma (2018): 12.000 (hetente +2%)</a:t>
            </a:r>
            <a:endParaRPr lang="hu-HU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65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6078888"/>
              </p:ext>
            </p:extLst>
          </p:nvPr>
        </p:nvGraphicFramePr>
        <p:xfrm>
          <a:off x="555411" y="906362"/>
          <a:ext cx="8033566" cy="4279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zövegdoboz 1"/>
          <p:cNvSpPr txBox="1"/>
          <p:nvPr/>
        </p:nvSpPr>
        <p:spPr>
          <a:xfrm>
            <a:off x="1165977" y="5357677"/>
            <a:ext cx="7282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0" dirty="0" smtClean="0">
                <a:latin typeface="Arial" panose="020B0604020202020204" pitchFamily="34" charset="0"/>
                <a:cs typeface="Arial" panose="020B0604020202020204" pitchFamily="34" charset="0"/>
              </a:rPr>
              <a:t>2018: 1 millió dokumentumletöltés felett</a:t>
            </a:r>
            <a:r>
              <a:rPr lang="hu-HU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b="1" i="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600" b="1" i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vö</a:t>
            </a:r>
            <a:r>
              <a:rPr lang="hu-HU" sz="1600" b="1" i="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hu-HU" sz="1600" b="1" i="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</a:t>
            </a:r>
            <a:r>
              <a:rPr lang="hu-HU" sz="1600" b="1" i="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eisz.mtak.hu/index.php/hu/statisztika/193-statisztika-2017.html</a:t>
            </a:r>
            <a:r>
              <a:rPr lang="hu-HU" sz="1600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75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0" y="4687845"/>
            <a:ext cx="9144000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Távoli elérés: a használat kb. harmada. </a:t>
            </a:r>
          </a:p>
          <a:p>
            <a:pPr algn="ctr"/>
            <a:endParaRPr lang="hu-HU" sz="2000" b="1" i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sz="2000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A cél ennek megfordítása – legalább…</a:t>
            </a:r>
          </a:p>
          <a:p>
            <a:pPr algn="ctr"/>
            <a:endParaRPr lang="hu-HU" sz="2000" b="1" i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sz="2000" i="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EduID-ra</a:t>
            </a:r>
            <a:r>
              <a:rPr lang="hu-HU" sz="2000" i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nem jogosult intézményeknek </a:t>
            </a:r>
            <a:r>
              <a:rPr lang="hu-HU" sz="2000" i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 otthoni használatot elősegítő </a:t>
            </a:r>
            <a:r>
              <a:rPr lang="hu-HU" sz="2000" i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regisztrációs kódokat biztosítunk 2019-től.</a:t>
            </a:r>
            <a:endParaRPr lang="hu-HU" sz="1100" i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endParaRPr lang="hu-HU" sz="1400" i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endParaRPr lang="hu-HU" sz="110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2728361"/>
              </p:ext>
            </p:extLst>
          </p:nvPr>
        </p:nvGraphicFramePr>
        <p:xfrm>
          <a:off x="452437" y="820392"/>
          <a:ext cx="8239125" cy="3419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4601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6791" y="1859798"/>
            <a:ext cx="8157758" cy="4432514"/>
          </a:xfrm>
        </p:spPr>
        <p:txBody>
          <a:bodyPr>
            <a:noAutofit/>
          </a:bodyPr>
          <a:lstStyle/>
          <a:p>
            <a:r>
              <a:rPr lang="hu-HU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Mit tud?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407" y="283127"/>
            <a:ext cx="3695796" cy="104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6791" y="1859798"/>
            <a:ext cx="8157758" cy="4432514"/>
          </a:xfrm>
        </p:spPr>
        <p:txBody>
          <a:bodyPr>
            <a:noAutofit/>
          </a:bodyPr>
          <a:lstStyle/>
          <a:p>
            <a:r>
              <a:rPr lang="hu-HU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hu-HU" sz="5400" dirty="0">
                <a:latin typeface="Arial" panose="020B0604020202020204" pitchFamily="34" charset="0"/>
                <a:cs typeface="Arial" panose="020B0604020202020204" pitchFamily="34" charset="0"/>
              </a:rPr>
              <a:t>festi folyton a friss jelent</a:t>
            </a:r>
            <a:r>
              <a:rPr lang="hu-HU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br>
              <a:rPr lang="hu-HU" sz="5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(Babits: Egy filozófus halálára)</a:t>
            </a:r>
            <a:r>
              <a:rPr lang="hu-H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407" y="283127"/>
            <a:ext cx="3695796" cy="104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57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4017640" y="2199495"/>
            <a:ext cx="1233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TOP 10</a:t>
            </a:r>
            <a:endParaRPr lang="hu-HU" b="1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ábláza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737553"/>
              </p:ext>
            </p:extLst>
          </p:nvPr>
        </p:nvGraphicFramePr>
        <p:xfrm>
          <a:off x="519387" y="3038375"/>
          <a:ext cx="8229600" cy="19454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7680"/>
                <a:gridCol w="4268167"/>
                <a:gridCol w="417680"/>
                <a:gridCol w="3126073"/>
              </a:tblGrid>
              <a:tr h="163113"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1" u="none" strike="noStrike" dirty="0">
                          <a:effectLst/>
                        </a:rPr>
                        <a:t> </a:t>
                      </a:r>
                      <a:r>
                        <a:rPr lang="hu-HU" sz="1000" b="1" u="none" strike="noStrike" dirty="0" smtClean="0">
                          <a:effectLst/>
                        </a:rPr>
                        <a:t>2018</a:t>
                      </a:r>
                      <a:endParaRPr lang="hu-H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u="none" strike="noStrike" dirty="0">
                          <a:effectLst/>
                        </a:rPr>
                        <a:t>Mű</a:t>
                      </a:r>
                      <a:endParaRPr lang="hu-H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u="none" strike="noStrike">
                          <a:effectLst/>
                        </a:rPr>
                        <a:t>Intézmény</a:t>
                      </a:r>
                      <a:endParaRPr lang="hu-H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ctr"/>
                </a:tc>
              </a:tr>
              <a:tr h="163113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1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Vezetés és szervezés / Dobák Miklós, Antal Zsuzsa (55606) [+884]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Budapesti </a:t>
                      </a:r>
                      <a:r>
                        <a:rPr lang="hu-H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Corvinus</a:t>
                      </a:r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Egyetem (111167)</a:t>
                      </a:r>
                    </a:p>
                  </a:txBody>
                  <a:tcPr marL="9525" marR="9525" marT="9525" marB="0" anchor="ctr"/>
                </a:tc>
              </a:tr>
              <a:tr h="163113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Közgazdaságtan / Paul A. </a:t>
                      </a:r>
                      <a:r>
                        <a:rPr lang="hu-H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Samuelson</a:t>
                      </a:r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William D. </a:t>
                      </a:r>
                      <a:r>
                        <a:rPr lang="hu-H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Nordhaus</a:t>
                      </a:r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(11386) [+527]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  <a:latin typeface="+mn-lt"/>
                        </a:rPr>
                        <a:t>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Budapesti Műszaki és Gazdaságtudományi Egyetem (18954)</a:t>
                      </a:r>
                    </a:p>
                  </a:txBody>
                  <a:tcPr marL="9525" marR="9525" marT="9525" marB="0" anchor="ctr"/>
                </a:tc>
              </a:tr>
              <a:tr h="163113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Fejezetek a kommunikáció szociálpszichológiájából / Forgács Attila (10706) [+552]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  <a:latin typeface="+mn-lt"/>
                        </a:rPr>
                        <a:t>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Debreceni Egyetem (18615) </a:t>
                      </a:r>
                    </a:p>
                  </a:txBody>
                  <a:tcPr marL="9525" marR="9525" marT="9525" marB="0" anchor="ctr"/>
                </a:tc>
              </a:tr>
              <a:tr h="163113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Magyar irodalom / Gintli Tibor (8886) [+104]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  <a:latin typeface="+mn-lt"/>
                        </a:rPr>
                        <a:t>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Eötvös Loránd Tudományegyetem (17278) </a:t>
                      </a:r>
                    </a:p>
                  </a:txBody>
                  <a:tcPr marL="9525" marR="9525" marT="9525" marB="0" anchor="ctr"/>
                </a:tc>
              </a:tr>
              <a:tr h="163113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Marketingkommunikáció / Bauer András (5934) [+852]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  <a:latin typeface="+mn-lt"/>
                        </a:rPr>
                        <a:t>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Budapesti Gazdasági Egyetem (10449)</a:t>
                      </a:r>
                    </a:p>
                  </a:txBody>
                  <a:tcPr marL="9525" marR="9525" marT="9525" marB="0" anchor="ctr"/>
                </a:tc>
              </a:tr>
              <a:tr h="163113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6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Marketingkutatás / Naresh K. Malhotra (5679) [+318]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  <a:latin typeface="+mn-lt"/>
                        </a:rPr>
                        <a:t>6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Nemzeti Közszolgálati Egyetem (9547)</a:t>
                      </a:r>
                    </a:p>
                  </a:txBody>
                  <a:tcPr marL="9525" marR="9525" marT="9525" marB="0" anchor="ctr"/>
                </a:tc>
              </a:tr>
              <a:tr h="163113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Marketing alapismeretek / Bauer András, Berács József, Kenesei Zsófia (4966) [+881]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  <a:latin typeface="+mn-lt"/>
                        </a:rPr>
                        <a:t>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Pécsi Tudományegyetem (5503)</a:t>
                      </a:r>
                    </a:p>
                  </a:txBody>
                  <a:tcPr marL="9525" marR="9525" marT="9525" marB="0" anchor="ctr"/>
                </a:tc>
              </a:tr>
              <a:tr h="163113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8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Logisztikai döntések / Gelei Andrea (4695) [+640]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  <a:latin typeface="+mn-lt"/>
                        </a:rPr>
                        <a:t>8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Óbudai Egyetem (5421)</a:t>
                      </a:r>
                    </a:p>
                  </a:txBody>
                  <a:tcPr marL="9525" marR="9525" marT="9525" marB="0" anchor="ctr"/>
                </a:tc>
              </a:tr>
              <a:tr h="163113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9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Szerves kémia I. / BME jegyzet (4474) [+308]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  <a:latin typeface="+mn-lt"/>
                        </a:rPr>
                        <a:t>9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Szent István Egyetem (5266)</a:t>
                      </a:r>
                    </a:p>
                  </a:txBody>
                  <a:tcPr marL="9525" marR="9525" marT="9525" marB="0" anchor="ctr"/>
                </a:tc>
              </a:tr>
              <a:tr h="163113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10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Nemzetközi jog / </a:t>
                      </a:r>
                      <a:r>
                        <a:rPr lang="hu-H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Wolters</a:t>
                      </a:r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hu-H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Kluwer</a:t>
                      </a:r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(4197) [+133]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  <a:latin typeface="+mn-lt"/>
                        </a:rPr>
                        <a:t>10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25" marR="6525" marT="6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Eszterházy Károly Egyetem (2486)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177" y="376924"/>
            <a:ext cx="3695796" cy="104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74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177" y="376924"/>
            <a:ext cx="3695796" cy="1041427"/>
          </a:xfrm>
          <a:prstGeom prst="rect">
            <a:avLst/>
          </a:prstGeom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431930157"/>
              </p:ext>
            </p:extLst>
          </p:nvPr>
        </p:nvGraphicFramePr>
        <p:xfrm>
          <a:off x="570829" y="2899568"/>
          <a:ext cx="8136609" cy="3144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384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318428" y="1261445"/>
            <a:ext cx="866197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sz="3600" i="0" dirty="0" smtClean="0">
                <a:latin typeface="Arial" panose="020B0604020202020204" pitchFamily="34" charset="0"/>
                <a:cs typeface="Arial" panose="020B0604020202020204" pitchFamily="34" charset="0"/>
              </a:rPr>
              <a:t>Szerző</a:t>
            </a:r>
          </a:p>
          <a:p>
            <a:pPr lvl="0"/>
            <a:endParaRPr lang="hu-HU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hu-HU" i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hu-HU" sz="180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177" y="376924"/>
            <a:ext cx="3695796" cy="1041427"/>
          </a:xfrm>
          <a:prstGeom prst="rect">
            <a:avLst/>
          </a:prstGeom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476040362"/>
              </p:ext>
            </p:extLst>
          </p:nvPr>
        </p:nvGraphicFramePr>
        <p:xfrm>
          <a:off x="1539498" y="248188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870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318428" y="1261445"/>
            <a:ext cx="866197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sz="3600" i="0" dirty="0" smtClean="0">
                <a:latin typeface="Arial" panose="020B0604020202020204" pitchFamily="34" charset="0"/>
                <a:cs typeface="Arial" panose="020B0604020202020204" pitchFamily="34" charset="0"/>
              </a:rPr>
              <a:t>Könyvtár</a:t>
            </a:r>
          </a:p>
          <a:p>
            <a:pPr lvl="0"/>
            <a:endParaRPr lang="hu-HU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hu-HU" i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hu-HU" sz="180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177" y="376924"/>
            <a:ext cx="3695796" cy="1041427"/>
          </a:xfrm>
          <a:prstGeom prst="rect">
            <a:avLst/>
          </a:prstGeom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362756844"/>
              </p:ext>
            </p:extLst>
          </p:nvPr>
        </p:nvGraphicFramePr>
        <p:xfrm>
          <a:off x="1539498" y="248188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6453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318428" y="1261445"/>
            <a:ext cx="866197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sz="3600" i="0" dirty="0" smtClean="0">
                <a:latin typeface="Arial" panose="020B0604020202020204" pitchFamily="34" charset="0"/>
                <a:cs typeface="Arial" panose="020B0604020202020204" pitchFamily="34" charset="0"/>
              </a:rPr>
              <a:t>Olvasó</a:t>
            </a:r>
          </a:p>
          <a:p>
            <a:pPr lvl="0"/>
            <a:endParaRPr lang="hu-HU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hu-HU" i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hu-HU" sz="180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177" y="376924"/>
            <a:ext cx="3695796" cy="1041427"/>
          </a:xfrm>
          <a:prstGeom prst="rect">
            <a:avLst/>
          </a:prstGeom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77613444"/>
              </p:ext>
            </p:extLst>
          </p:nvPr>
        </p:nvGraphicFramePr>
        <p:xfrm>
          <a:off x="1539498" y="248188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6454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318428" y="1261445"/>
            <a:ext cx="866197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sz="3600" i="0" dirty="0" smtClean="0">
                <a:latin typeface="Arial" panose="020B0604020202020204" pitchFamily="34" charset="0"/>
                <a:cs typeface="Arial" panose="020B0604020202020204" pitchFamily="34" charset="0"/>
              </a:rPr>
              <a:t>Egyetem</a:t>
            </a:r>
          </a:p>
          <a:p>
            <a:pPr lvl="0"/>
            <a:endParaRPr lang="hu-HU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hu-HU" i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hu-HU" sz="180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177" y="376924"/>
            <a:ext cx="3695796" cy="1041427"/>
          </a:xfrm>
          <a:prstGeom prst="rect">
            <a:avLst/>
          </a:prstGeom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66365601"/>
              </p:ext>
            </p:extLst>
          </p:nvPr>
        </p:nvGraphicFramePr>
        <p:xfrm>
          <a:off x="1539498" y="248188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637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177" y="376924"/>
            <a:ext cx="3695796" cy="1041427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2727702" y="1561582"/>
            <a:ext cx="3564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i="0" dirty="0" smtClean="0"/>
              <a:t>2018-2019-2020</a:t>
            </a:r>
            <a:endParaRPr lang="hu-HU" sz="3600" i="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346818162"/>
              </p:ext>
            </p:extLst>
          </p:nvPr>
        </p:nvGraphicFramePr>
        <p:xfrm>
          <a:off x="387458" y="2351144"/>
          <a:ext cx="8245098" cy="4251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6106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177" y="376924"/>
            <a:ext cx="3695796" cy="1041427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2727702" y="1561582"/>
            <a:ext cx="3564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i="0" dirty="0" smtClean="0"/>
              <a:t>2018-2019-2020</a:t>
            </a:r>
            <a:endParaRPr lang="hu-HU" sz="3600" i="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681243295"/>
              </p:ext>
            </p:extLst>
          </p:nvPr>
        </p:nvGraphicFramePr>
        <p:xfrm>
          <a:off x="387458" y="2351144"/>
          <a:ext cx="8245098" cy="4251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2653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129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0&quot;/&gt;&lt;/m_mruColor&gt;&lt;m_mapectfillschemeMRU/&gt;&lt;m_eweekdayFirstOfWeek val=&quot;1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.&lt;/m_chDecimalSymbol&gt;&lt;m_nGroupingDigits val=&quot;3&quot;/&gt;&lt;m_chGroupingSymbol&gt;,&lt;/m_chGroupingSymbol&gt;&lt;m_chDecimalSymbol17909&gt;.&lt;/m_chDecimalSymbol17909&gt;&lt;m_nGroupingDigits17909 val=&quot;3&quot;/&gt;&lt;m_chGroupingSymbol17909&gt;,&lt;/m_chGroupingSymbol17909&gt;&lt;/m_precDefault&gt;&lt;/CDefaultPrec&gt;&lt;/root&gt;"/>
  <p:tag name="THINKCELLUNDODONOTDELETE" val="38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474747"/>
      </a:dk1>
      <a:lt1>
        <a:srgbClr val="FFFFFF"/>
      </a:lt1>
      <a:dk2>
        <a:srgbClr val="80A7A5"/>
      </a:dk2>
      <a:lt2>
        <a:srgbClr val="061844"/>
      </a:lt2>
      <a:accent1>
        <a:srgbClr val="0768A9"/>
      </a:accent1>
      <a:accent2>
        <a:srgbClr val="6EBB1F"/>
      </a:accent2>
      <a:accent3>
        <a:srgbClr val="FFFFFF"/>
      </a:accent3>
      <a:accent4>
        <a:srgbClr val="3B3B3B"/>
      </a:accent4>
      <a:accent5>
        <a:srgbClr val="AAB9D1"/>
      </a:accent5>
      <a:accent6>
        <a:srgbClr val="63A91B"/>
      </a:accent6>
      <a:hlink>
        <a:srgbClr val="EE014C"/>
      </a:hlink>
      <a:folHlink>
        <a:srgbClr val="FFD1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474747"/>
      </a:dk1>
      <a:lt1>
        <a:srgbClr val="FFFFFF"/>
      </a:lt1>
      <a:dk2>
        <a:srgbClr val="80A7A5"/>
      </a:dk2>
      <a:lt2>
        <a:srgbClr val="061844"/>
      </a:lt2>
      <a:accent1>
        <a:srgbClr val="0768A9"/>
      </a:accent1>
      <a:accent2>
        <a:srgbClr val="6EBB1F"/>
      </a:accent2>
      <a:accent3>
        <a:srgbClr val="FFFFFF"/>
      </a:accent3>
      <a:accent4>
        <a:srgbClr val="3B3B3B"/>
      </a:accent4>
      <a:accent5>
        <a:srgbClr val="AAB9D1"/>
      </a:accent5>
      <a:accent6>
        <a:srgbClr val="63A91B"/>
      </a:accent6>
      <a:hlink>
        <a:srgbClr val="EE014C"/>
      </a:hlink>
      <a:folHlink>
        <a:srgbClr val="FFD1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17666</TotalTime>
  <Words>447</Words>
  <Application>Microsoft Office PowerPoint</Application>
  <PresentationFormat>Diavetítés a képernyőre (4:3 oldalarány)</PresentationFormat>
  <Paragraphs>161</Paragraphs>
  <Slides>22</Slides>
  <Notes>22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6" baseType="lpstr">
      <vt:lpstr>Arial</vt:lpstr>
      <vt:lpstr>Calibri</vt:lpstr>
      <vt:lpstr>Trebuchet MS</vt:lpstr>
      <vt:lpstr>Office Theme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Magyar e-Referenciamű Szolgáltatás  „Milliók egy miatt”  intézményi: eisz.mersz.org egyéni: mersz.hu   </vt:lpstr>
      <vt:lpstr>Magyar e-Referenciamű Szolgáltatás  2020 piacvezető online szakkönyvtár egyetlen interdiszciplináris csomag felsőoktatás és azon túl szakkönyvek, monográfiák, jegyzetek (disszertációk, vázlatok)</vt:lpstr>
      <vt:lpstr>PowerPoint bemutató</vt:lpstr>
      <vt:lpstr>PowerPoint bemutató</vt:lpstr>
      <vt:lpstr>PowerPoint bemutató</vt:lpstr>
      <vt:lpstr>PowerPoint bemutató</vt:lpstr>
      <vt:lpstr>Mit tud?  </vt:lpstr>
      <vt:lpstr>„festi folyton a friss jelent” (Babits: Egy filozófus halálára)  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BDP 2013-2015  Akadémiai Kiadó</dc:title>
  <dc:creator>Braun Edit</dc:creator>
  <cp:lastModifiedBy>Laskó, Judit</cp:lastModifiedBy>
  <cp:revision>569</cp:revision>
  <cp:lastPrinted>2018-04-05T07:10:57Z</cp:lastPrinted>
  <dcterms:created xsi:type="dcterms:W3CDTF">2012-06-11T07:47:41Z</dcterms:created>
  <dcterms:modified xsi:type="dcterms:W3CDTF">2018-05-04T07:41:21Z</dcterms:modified>
</cp:coreProperties>
</file>