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2" r:id="rId20"/>
    <p:sldId id="271" r:id="rId21"/>
  </p:sldIdLst>
  <p:sldSz cx="18288000" cy="10287000"/>
  <p:notesSz cx="6858000" cy="9144000"/>
  <p:embeddedFontLst>
    <p:embeddedFont>
      <p:font typeface="Aileron Heavy" panose="020B0604020202020204" charset="0"/>
      <p:regular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Open Sans Bold" panose="020B0806030504020204" pitchFamily="34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7B71C-625F-FC3C-A638-439C994003A6}" v="141" dt="2025-02-11T11:44:54.838"/>
    <p1510:client id="{FC29A913-81F4-CAD4-1773-6DD4536C53A2}" v="38" dt="2025-02-11T12:43:56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50" y="0"/>
            <a:ext cx="4863505" cy="10287000"/>
            <a:chOff x="0" y="0"/>
            <a:chExt cx="753484" cy="1593725"/>
          </a:xfrm>
        </p:grpSpPr>
        <p:sp>
          <p:nvSpPr>
            <p:cNvPr id="3" name="Freeform 3"/>
            <p:cNvSpPr/>
            <p:nvPr/>
          </p:nvSpPr>
          <p:spPr>
            <a:xfrm rot="295908">
              <a:off x="-67111" y="-29438"/>
              <a:ext cx="887707" cy="1652602"/>
            </a:xfrm>
            <a:custGeom>
              <a:avLst/>
              <a:gdLst/>
              <a:ahLst/>
              <a:cxnLst/>
              <a:rect l="l" t="t" r="r" b="b"/>
              <a:pathLst>
                <a:path w="887707" h="1652602">
                  <a:moveTo>
                    <a:pt x="0" y="64777"/>
                  </a:moveTo>
                  <a:lnTo>
                    <a:pt x="750694" y="0"/>
                  </a:lnTo>
                  <a:lnTo>
                    <a:pt x="887707" y="1587825"/>
                  </a:lnTo>
                  <a:lnTo>
                    <a:pt x="137012" y="1652602"/>
                  </a:lnTo>
                  <a:close/>
                </a:path>
              </a:pathLst>
            </a:custGeom>
            <a:blipFill>
              <a:blip r:embed="rId2"/>
              <a:stretch>
                <a:fillRect l="-353865" t="-17010" r="-40934" b="-5250"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>
            <a:off x="14146694" y="1593284"/>
            <a:ext cx="5853904" cy="15631"/>
          </a:xfrm>
          <a:prstGeom prst="line">
            <a:avLst/>
          </a:prstGeom>
          <a:ln w="38100" cap="flat">
            <a:solidFill>
              <a:srgbClr val="DC005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12101584" y="1398166"/>
            <a:ext cx="1850797" cy="275937"/>
          </a:xfrm>
          <a:custGeom>
            <a:avLst/>
            <a:gdLst/>
            <a:ahLst/>
            <a:cxnLst/>
            <a:rect l="l" t="t" r="r" b="b"/>
            <a:pathLst>
              <a:path w="1850797" h="275937">
                <a:moveTo>
                  <a:pt x="0" y="0"/>
                </a:moveTo>
                <a:lnTo>
                  <a:pt x="1850797" y="0"/>
                </a:lnTo>
                <a:lnTo>
                  <a:pt x="1850797" y="275937"/>
                </a:lnTo>
                <a:lnTo>
                  <a:pt x="0" y="2759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073191" y="1912228"/>
            <a:ext cx="12732936" cy="5766959"/>
          </a:xfrm>
          <a:custGeom>
            <a:avLst/>
            <a:gdLst/>
            <a:ahLst/>
            <a:cxnLst/>
            <a:rect l="l" t="t" r="r" b="b"/>
            <a:pathLst>
              <a:path w="12732936" h="5766959">
                <a:moveTo>
                  <a:pt x="0" y="0"/>
                </a:moveTo>
                <a:lnTo>
                  <a:pt x="12732936" y="0"/>
                </a:lnTo>
                <a:lnTo>
                  <a:pt x="12732936" y="5766959"/>
                </a:lnTo>
                <a:lnTo>
                  <a:pt x="0" y="57669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149585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0"/>
                </a:moveTo>
                <a:lnTo>
                  <a:pt x="10287000" y="0"/>
                </a:lnTo>
                <a:lnTo>
                  <a:pt x="10287000" y="5704610"/>
                </a:lnTo>
                <a:lnTo>
                  <a:pt x="0" y="5704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207918" y="7955412"/>
            <a:ext cx="9787332" cy="1190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3900" b="1">
                <a:solidFill>
                  <a:srgbClr val="322A2A"/>
                </a:solidFill>
                <a:latin typeface="Aileron Heavy"/>
                <a:ea typeface="Aileron Heavy"/>
                <a:cs typeface="Aileron Heavy"/>
                <a:sym typeface="Aileron Heavy"/>
              </a:rPr>
              <a:t>Könyvtárak a kultúra, a tudomány és a közösségek szolgálatában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53561" y="497515"/>
            <a:ext cx="6252566" cy="834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48"/>
              </a:lnSpc>
            </a:pPr>
            <a:r>
              <a:rPr lang="en-US" sz="2700" b="1">
                <a:solidFill>
                  <a:srgbClr val="146468"/>
                </a:solidFill>
                <a:latin typeface="Aileron Heavy"/>
                <a:ea typeface="Aileron Heavy"/>
                <a:cs typeface="Aileron Heavy"/>
                <a:sym typeface="Aileron Heavy"/>
              </a:rPr>
              <a:t>Magyar Könyvtárosok Egyesülete</a:t>
            </a:r>
          </a:p>
          <a:p>
            <a:pPr algn="r">
              <a:lnSpc>
                <a:spcPts val="3348"/>
              </a:lnSpc>
            </a:pPr>
            <a:r>
              <a:rPr lang="en-US" sz="2700" b="1">
                <a:solidFill>
                  <a:srgbClr val="146468"/>
                </a:solidFill>
                <a:latin typeface="Aileron Heavy"/>
                <a:ea typeface="Aileron Heavy"/>
                <a:cs typeface="Aileron Heavy"/>
                <a:sym typeface="Aileron Heavy"/>
              </a:rPr>
              <a:t>56. Vándorgyűlése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9498" y="657649"/>
            <a:ext cx="4966205" cy="2249277"/>
          </a:xfrm>
          <a:custGeom>
            <a:avLst/>
            <a:gdLst/>
            <a:ahLst/>
            <a:cxnLst/>
            <a:rect l="l" t="t" r="r" b="b"/>
            <a:pathLst>
              <a:path w="4966205" h="2249277">
                <a:moveTo>
                  <a:pt x="0" y="0"/>
                </a:moveTo>
                <a:lnTo>
                  <a:pt x="4966206" y="0"/>
                </a:lnTo>
                <a:lnTo>
                  <a:pt x="4966206" y="2249277"/>
                </a:lnTo>
                <a:lnTo>
                  <a:pt x="0" y="224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F9EDC14-AD4E-EE09-9C32-14D8E79525E4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34F95D4-4BEC-2CC3-3C6D-7B9AEEE9307C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2</a:t>
            </a: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F1D255E2-AD7B-66E9-6768-6D29678BC814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1685371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B68FD55-BCB6-67AB-01D8-B5D4204AA640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68749B49-FFB4-5DF3-9A2F-36183360A817}"/>
              </a:ext>
            </a:extLst>
          </p:cNvPr>
          <p:cNvSpPr txBox="1"/>
          <p:nvPr/>
        </p:nvSpPr>
        <p:spPr>
          <a:xfrm>
            <a:off x="18963836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3</a:t>
            </a:r>
            <a:endParaRPr lang="hu-HU" sz="1600">
              <a:solidFill>
                <a:schemeClr val="bg1">
                  <a:lumMod val="65000"/>
                </a:schemeClr>
              </a:solidFill>
              <a:latin typeface="Open Sans"/>
              <a:ea typeface="Calibri"/>
              <a:cs typeface="Calibri"/>
            </a:endParaRP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E9F569C9-8ED4-BBB3-4EF8-363419B3BD55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061305"/>
            <a:chOff x="0" y="0"/>
            <a:chExt cx="4816593" cy="15963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96393"/>
            </a:xfrm>
            <a:custGeom>
              <a:avLst/>
              <a:gdLst/>
              <a:ahLst/>
              <a:cxnLst/>
              <a:rect l="l" t="t" r="r" b="b"/>
              <a:pathLst>
                <a:path w="4816592" h="1596393">
                  <a:moveTo>
                    <a:pt x="0" y="0"/>
                  </a:moveTo>
                  <a:lnTo>
                    <a:pt x="4816592" y="0"/>
                  </a:lnTo>
                  <a:lnTo>
                    <a:pt x="4816592" y="1596393"/>
                  </a:lnTo>
                  <a:lnTo>
                    <a:pt x="0" y="1596393"/>
                  </a:lnTo>
                  <a:close/>
                </a:path>
              </a:pathLst>
            </a:custGeom>
            <a:solidFill>
              <a:srgbClr val="005B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634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680601" flipV="1">
            <a:off x="-1150913" y="-1680030"/>
            <a:ext cx="15159834" cy="8406817"/>
          </a:xfrm>
          <a:custGeom>
            <a:avLst/>
            <a:gdLst/>
            <a:ahLst/>
            <a:cxnLst/>
            <a:rect l="l" t="t" r="r" b="b"/>
            <a:pathLst>
              <a:path w="15159834" h="8406817">
                <a:moveTo>
                  <a:pt x="0" y="8406817"/>
                </a:moveTo>
                <a:lnTo>
                  <a:pt x="15159834" y="8406817"/>
                </a:lnTo>
                <a:lnTo>
                  <a:pt x="15159834" y="0"/>
                </a:lnTo>
                <a:lnTo>
                  <a:pt x="0" y="0"/>
                </a:lnTo>
                <a:lnTo>
                  <a:pt x="0" y="8406817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6061305"/>
            <a:ext cx="18288000" cy="4225695"/>
            <a:chOff x="0" y="0"/>
            <a:chExt cx="4816593" cy="11129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112940"/>
            </a:xfrm>
            <a:custGeom>
              <a:avLst/>
              <a:gdLst/>
              <a:ahLst/>
              <a:cxnLst/>
              <a:rect l="l" t="t" r="r" b="b"/>
              <a:pathLst>
                <a:path w="4816592" h="1112940">
                  <a:moveTo>
                    <a:pt x="0" y="0"/>
                  </a:moveTo>
                  <a:lnTo>
                    <a:pt x="4816592" y="0"/>
                  </a:lnTo>
                  <a:lnTo>
                    <a:pt x="4816592" y="1112940"/>
                  </a:lnTo>
                  <a:lnTo>
                    <a:pt x="0" y="11129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1151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85143" y="8377063"/>
            <a:ext cx="3425488" cy="1551461"/>
          </a:xfrm>
          <a:custGeom>
            <a:avLst/>
            <a:gdLst/>
            <a:ahLst/>
            <a:cxnLst/>
            <a:rect l="l" t="t" r="r" b="b"/>
            <a:pathLst>
              <a:path w="3425488" h="1551461">
                <a:moveTo>
                  <a:pt x="0" y="0"/>
                </a:moveTo>
                <a:lnTo>
                  <a:pt x="3425488" y="0"/>
                </a:lnTo>
                <a:lnTo>
                  <a:pt x="3425488" y="1551461"/>
                </a:lnTo>
                <a:lnTo>
                  <a:pt x="0" y="15514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5503" y="0"/>
            <a:ext cx="18288000" cy="6061305"/>
            <a:chOff x="0" y="0"/>
            <a:chExt cx="2833290" cy="939055"/>
          </a:xfrm>
        </p:grpSpPr>
        <p:sp>
          <p:nvSpPr>
            <p:cNvPr id="11" name="Freeform 11"/>
            <p:cNvSpPr/>
            <p:nvPr/>
          </p:nvSpPr>
          <p:spPr>
            <a:xfrm rot="135195">
              <a:off x="-17365" y="-55335"/>
              <a:ext cx="2868020" cy="1049724"/>
            </a:xfrm>
            <a:custGeom>
              <a:avLst/>
              <a:gdLst/>
              <a:ahLst/>
              <a:cxnLst/>
              <a:rect l="l" t="t" r="r" b="b"/>
              <a:pathLst>
                <a:path w="2868020" h="1049724">
                  <a:moveTo>
                    <a:pt x="0" y="111396"/>
                  </a:moveTo>
                  <a:lnTo>
                    <a:pt x="2831099" y="0"/>
                  </a:lnTo>
                  <a:lnTo>
                    <a:pt x="2868020" y="938329"/>
                  </a:lnTo>
                  <a:lnTo>
                    <a:pt x="36921" y="1049724"/>
                  </a:lnTo>
                  <a:close/>
                </a:path>
              </a:pathLst>
            </a:custGeom>
            <a:blipFill>
              <a:blip r:embed="rId5">
                <a:alphaModFix amt="15000"/>
              </a:blip>
              <a:stretch>
                <a:fillRect l="-4820" t="-19783" r="-657" b="-1314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615697" y="4204546"/>
            <a:ext cx="9566615" cy="1512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906"/>
              </a:lnSpc>
              <a:spcBef>
                <a:spcPct val="0"/>
              </a:spcBef>
            </a:pPr>
            <a:r>
              <a:rPr lang="en-US" sz="992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Fejezetcím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88712" y="6545727"/>
            <a:ext cx="8670588" cy="271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322"/>
              </a:lnSpc>
            </a:pPr>
            <a:r>
              <a:rPr lang="en-US" sz="3403">
                <a:solidFill>
                  <a:srgbClr val="322A2A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Ut fringilla nunc diam, nec ultrices nulla condimentum quis. Donec lobortis nibh vel porta tristique. Phasellus sed orci ac libero hendrerit lacinia.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9498" y="657649"/>
            <a:ext cx="4966205" cy="2249277"/>
          </a:xfrm>
          <a:custGeom>
            <a:avLst/>
            <a:gdLst/>
            <a:ahLst/>
            <a:cxnLst/>
            <a:rect l="l" t="t" r="r" b="b"/>
            <a:pathLst>
              <a:path w="4966205" h="2249277">
                <a:moveTo>
                  <a:pt x="0" y="0"/>
                </a:moveTo>
                <a:lnTo>
                  <a:pt x="4966206" y="0"/>
                </a:lnTo>
                <a:lnTo>
                  <a:pt x="4966206" y="2249277"/>
                </a:lnTo>
                <a:lnTo>
                  <a:pt x="0" y="224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ED848EB-4724-FC52-5DB1-C46A40DA035E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B41FC02-315F-4CAF-D9BD-2E3E166816AC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5</a:t>
            </a: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C678890A-DB80-9BBE-EFDC-EA20BB6D2C78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1577795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567FA6F-E65D-3AC3-C142-0A25F55DF511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F19BF616-7E5C-2D97-4C58-DDB73BBEA3B9}"/>
              </a:ext>
            </a:extLst>
          </p:cNvPr>
          <p:cNvSpPr txBox="1"/>
          <p:nvPr/>
        </p:nvSpPr>
        <p:spPr>
          <a:xfrm>
            <a:off x="17620322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6</a:t>
            </a: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082A14B0-BA50-6E83-822B-EF9B1E1FD5F2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061305"/>
            <a:chOff x="0" y="0"/>
            <a:chExt cx="4816593" cy="15963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96393"/>
            </a:xfrm>
            <a:custGeom>
              <a:avLst/>
              <a:gdLst/>
              <a:ahLst/>
              <a:cxnLst/>
              <a:rect l="l" t="t" r="r" b="b"/>
              <a:pathLst>
                <a:path w="4816592" h="1596393">
                  <a:moveTo>
                    <a:pt x="0" y="0"/>
                  </a:moveTo>
                  <a:lnTo>
                    <a:pt x="4816592" y="0"/>
                  </a:lnTo>
                  <a:lnTo>
                    <a:pt x="4816592" y="1596393"/>
                  </a:lnTo>
                  <a:lnTo>
                    <a:pt x="0" y="1596393"/>
                  </a:lnTo>
                  <a:close/>
                </a:path>
              </a:pathLst>
            </a:custGeom>
            <a:solidFill>
              <a:srgbClr val="DC005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634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680601" flipV="1">
            <a:off x="-1150913" y="-1680030"/>
            <a:ext cx="15159834" cy="8406817"/>
          </a:xfrm>
          <a:custGeom>
            <a:avLst/>
            <a:gdLst/>
            <a:ahLst/>
            <a:cxnLst/>
            <a:rect l="l" t="t" r="r" b="b"/>
            <a:pathLst>
              <a:path w="15159834" h="8406817">
                <a:moveTo>
                  <a:pt x="0" y="8406817"/>
                </a:moveTo>
                <a:lnTo>
                  <a:pt x="15159834" y="8406817"/>
                </a:lnTo>
                <a:lnTo>
                  <a:pt x="15159834" y="0"/>
                </a:lnTo>
                <a:lnTo>
                  <a:pt x="0" y="0"/>
                </a:lnTo>
                <a:lnTo>
                  <a:pt x="0" y="8406817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6061305"/>
            <a:ext cx="18288000" cy="4225695"/>
            <a:chOff x="0" y="0"/>
            <a:chExt cx="4816593" cy="11129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112940"/>
            </a:xfrm>
            <a:custGeom>
              <a:avLst/>
              <a:gdLst/>
              <a:ahLst/>
              <a:cxnLst/>
              <a:rect l="l" t="t" r="r" b="b"/>
              <a:pathLst>
                <a:path w="4816592" h="1112940">
                  <a:moveTo>
                    <a:pt x="0" y="0"/>
                  </a:moveTo>
                  <a:lnTo>
                    <a:pt x="4816592" y="0"/>
                  </a:lnTo>
                  <a:lnTo>
                    <a:pt x="4816592" y="1112940"/>
                  </a:lnTo>
                  <a:lnTo>
                    <a:pt x="0" y="11129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1151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85143" y="8377063"/>
            <a:ext cx="3425488" cy="1551461"/>
          </a:xfrm>
          <a:custGeom>
            <a:avLst/>
            <a:gdLst/>
            <a:ahLst/>
            <a:cxnLst/>
            <a:rect l="l" t="t" r="r" b="b"/>
            <a:pathLst>
              <a:path w="3425488" h="1551461">
                <a:moveTo>
                  <a:pt x="0" y="0"/>
                </a:moveTo>
                <a:lnTo>
                  <a:pt x="3425488" y="0"/>
                </a:lnTo>
                <a:lnTo>
                  <a:pt x="3425488" y="1551461"/>
                </a:lnTo>
                <a:lnTo>
                  <a:pt x="0" y="15514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0" y="0"/>
            <a:ext cx="18288000" cy="6061305"/>
            <a:chOff x="0" y="0"/>
            <a:chExt cx="2833290" cy="939055"/>
          </a:xfrm>
        </p:grpSpPr>
        <p:sp>
          <p:nvSpPr>
            <p:cNvPr id="11" name="Freeform 11"/>
            <p:cNvSpPr/>
            <p:nvPr/>
          </p:nvSpPr>
          <p:spPr>
            <a:xfrm rot="135195">
              <a:off x="-17365" y="-55335"/>
              <a:ext cx="2868020" cy="1049724"/>
            </a:xfrm>
            <a:custGeom>
              <a:avLst/>
              <a:gdLst/>
              <a:ahLst/>
              <a:cxnLst/>
              <a:rect l="l" t="t" r="r" b="b"/>
              <a:pathLst>
                <a:path w="2868020" h="1049724">
                  <a:moveTo>
                    <a:pt x="0" y="111396"/>
                  </a:moveTo>
                  <a:lnTo>
                    <a:pt x="2831099" y="0"/>
                  </a:lnTo>
                  <a:lnTo>
                    <a:pt x="2868020" y="938329"/>
                  </a:lnTo>
                  <a:lnTo>
                    <a:pt x="36921" y="1049724"/>
                  </a:lnTo>
                  <a:close/>
                </a:path>
              </a:pathLst>
            </a:custGeom>
            <a:blipFill>
              <a:blip r:embed="rId5">
                <a:alphaModFix amt="15000"/>
              </a:blip>
              <a:stretch>
                <a:fillRect l="-4820" t="-19783" r="-657" b="-1314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615697" y="4204546"/>
            <a:ext cx="9566615" cy="1512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906"/>
              </a:lnSpc>
              <a:spcBef>
                <a:spcPct val="0"/>
              </a:spcBef>
            </a:pPr>
            <a:r>
              <a:rPr lang="en-US" sz="992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Fejezetcím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88712" y="6545727"/>
            <a:ext cx="8670588" cy="271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322"/>
              </a:lnSpc>
            </a:pPr>
            <a:r>
              <a:rPr lang="en-US" sz="3403">
                <a:solidFill>
                  <a:srgbClr val="322A2A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Ut fringilla nunc diam, nec ultrices nulla condimentum quis. Donec lobortis nibh vel porta tristique. Phasellus sed orci ac libero hendrerit lacinia.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9498" y="657649"/>
            <a:ext cx="4966205" cy="2249277"/>
          </a:xfrm>
          <a:custGeom>
            <a:avLst/>
            <a:gdLst/>
            <a:ahLst/>
            <a:cxnLst/>
            <a:rect l="l" t="t" r="r" b="b"/>
            <a:pathLst>
              <a:path w="4966205" h="2249277">
                <a:moveTo>
                  <a:pt x="0" y="0"/>
                </a:moveTo>
                <a:lnTo>
                  <a:pt x="4966206" y="0"/>
                </a:lnTo>
                <a:lnTo>
                  <a:pt x="4966206" y="2249277"/>
                </a:lnTo>
                <a:lnTo>
                  <a:pt x="0" y="224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4F73B1C-2D05-418C-F5EA-2A361CC24B35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55E5677-FE10-D974-03FF-81F24324E638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2</a:t>
            </a: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B1CEA5D6-F659-1247-465B-3DCAE790BFA0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1560092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DAF1EC5-010D-B97D-9D70-1FA5A1F3695E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CA5861E8-D2E1-367A-58FD-8AF5FACDF244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9</a:t>
            </a: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36A9EF0B-94A5-31E9-B83B-96F566D9DD05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061305"/>
            <a:chOff x="0" y="0"/>
            <a:chExt cx="4816593" cy="15963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96393"/>
            </a:xfrm>
            <a:custGeom>
              <a:avLst/>
              <a:gdLst/>
              <a:ahLst/>
              <a:cxnLst/>
              <a:rect l="l" t="t" r="r" b="b"/>
              <a:pathLst>
                <a:path w="4816592" h="1596393">
                  <a:moveTo>
                    <a:pt x="0" y="0"/>
                  </a:moveTo>
                  <a:lnTo>
                    <a:pt x="4816592" y="0"/>
                  </a:lnTo>
                  <a:lnTo>
                    <a:pt x="4816592" y="1596393"/>
                  </a:lnTo>
                  <a:lnTo>
                    <a:pt x="0" y="1596393"/>
                  </a:lnTo>
                  <a:close/>
                </a:path>
              </a:pathLst>
            </a:custGeom>
            <a:solidFill>
              <a:srgbClr val="BBA11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634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680601" flipV="1">
            <a:off x="-1150913" y="-1680030"/>
            <a:ext cx="15159834" cy="8406817"/>
          </a:xfrm>
          <a:custGeom>
            <a:avLst/>
            <a:gdLst/>
            <a:ahLst/>
            <a:cxnLst/>
            <a:rect l="l" t="t" r="r" b="b"/>
            <a:pathLst>
              <a:path w="15159834" h="8406817">
                <a:moveTo>
                  <a:pt x="0" y="8406817"/>
                </a:moveTo>
                <a:lnTo>
                  <a:pt x="15159834" y="8406817"/>
                </a:lnTo>
                <a:lnTo>
                  <a:pt x="15159834" y="0"/>
                </a:lnTo>
                <a:lnTo>
                  <a:pt x="0" y="0"/>
                </a:lnTo>
                <a:lnTo>
                  <a:pt x="0" y="8406817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6061305"/>
            <a:ext cx="18288000" cy="4225695"/>
            <a:chOff x="0" y="0"/>
            <a:chExt cx="4816593" cy="11129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112940"/>
            </a:xfrm>
            <a:custGeom>
              <a:avLst/>
              <a:gdLst/>
              <a:ahLst/>
              <a:cxnLst/>
              <a:rect l="l" t="t" r="r" b="b"/>
              <a:pathLst>
                <a:path w="4816592" h="1112940">
                  <a:moveTo>
                    <a:pt x="0" y="0"/>
                  </a:moveTo>
                  <a:lnTo>
                    <a:pt x="4816592" y="0"/>
                  </a:lnTo>
                  <a:lnTo>
                    <a:pt x="4816592" y="1112940"/>
                  </a:lnTo>
                  <a:lnTo>
                    <a:pt x="0" y="11129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1151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85143" y="8377063"/>
            <a:ext cx="3425488" cy="1551461"/>
          </a:xfrm>
          <a:custGeom>
            <a:avLst/>
            <a:gdLst/>
            <a:ahLst/>
            <a:cxnLst/>
            <a:rect l="l" t="t" r="r" b="b"/>
            <a:pathLst>
              <a:path w="3425488" h="1551461">
                <a:moveTo>
                  <a:pt x="0" y="0"/>
                </a:moveTo>
                <a:lnTo>
                  <a:pt x="3425488" y="0"/>
                </a:lnTo>
                <a:lnTo>
                  <a:pt x="3425488" y="1551461"/>
                </a:lnTo>
                <a:lnTo>
                  <a:pt x="0" y="15514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0" y="0"/>
            <a:ext cx="18288000" cy="6061305"/>
            <a:chOff x="0" y="0"/>
            <a:chExt cx="2833290" cy="939055"/>
          </a:xfrm>
        </p:grpSpPr>
        <p:sp>
          <p:nvSpPr>
            <p:cNvPr id="11" name="Freeform 11"/>
            <p:cNvSpPr/>
            <p:nvPr/>
          </p:nvSpPr>
          <p:spPr>
            <a:xfrm rot="135195">
              <a:off x="-17365" y="-55335"/>
              <a:ext cx="2868020" cy="1049724"/>
            </a:xfrm>
            <a:custGeom>
              <a:avLst/>
              <a:gdLst/>
              <a:ahLst/>
              <a:cxnLst/>
              <a:rect l="l" t="t" r="r" b="b"/>
              <a:pathLst>
                <a:path w="2868020" h="1049724">
                  <a:moveTo>
                    <a:pt x="0" y="111396"/>
                  </a:moveTo>
                  <a:lnTo>
                    <a:pt x="2831099" y="0"/>
                  </a:lnTo>
                  <a:lnTo>
                    <a:pt x="2868020" y="938329"/>
                  </a:lnTo>
                  <a:lnTo>
                    <a:pt x="36921" y="1049724"/>
                  </a:lnTo>
                  <a:close/>
                </a:path>
              </a:pathLst>
            </a:custGeom>
            <a:blipFill>
              <a:blip r:embed="rId5">
                <a:alphaModFix amt="15000"/>
              </a:blip>
              <a:stretch>
                <a:fillRect l="-4820" t="-19783" r="-657" b="-1314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615697" y="4204546"/>
            <a:ext cx="9566615" cy="1512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906"/>
              </a:lnSpc>
              <a:spcBef>
                <a:spcPct val="0"/>
              </a:spcBef>
            </a:pPr>
            <a:r>
              <a:rPr lang="en-US" sz="992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Fejezetcím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88712" y="6545727"/>
            <a:ext cx="8670588" cy="271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322"/>
              </a:lnSpc>
            </a:pPr>
            <a:r>
              <a:rPr lang="en-US" sz="3403">
                <a:solidFill>
                  <a:srgbClr val="322A2A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Ut fringilla nunc diam, nec ultrices nulla condimentum quis. Donec lobortis nibh vel porta tristique. Phasellus sed orci ac libero hendrerit lacinia.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9498" y="657649"/>
            <a:ext cx="4966205" cy="2249277"/>
          </a:xfrm>
          <a:custGeom>
            <a:avLst/>
            <a:gdLst/>
            <a:ahLst/>
            <a:cxnLst/>
            <a:rect l="l" t="t" r="r" b="b"/>
            <a:pathLst>
              <a:path w="4966205" h="2249277">
                <a:moveTo>
                  <a:pt x="0" y="0"/>
                </a:moveTo>
                <a:lnTo>
                  <a:pt x="4966206" y="0"/>
                </a:lnTo>
                <a:lnTo>
                  <a:pt x="4966206" y="2249277"/>
                </a:lnTo>
                <a:lnTo>
                  <a:pt x="0" y="224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7CE954A-EA3B-169B-1C06-D42D151F41F8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3925FEC-60E1-4E50-8AD3-411C671971EF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11</a:t>
            </a:r>
            <a:endParaRPr lang="hu-HU" sz="1600">
              <a:solidFill>
                <a:schemeClr val="bg1">
                  <a:lumMod val="65000"/>
                </a:schemeClr>
              </a:solidFill>
              <a:latin typeface="Open Sans"/>
              <a:ea typeface="Calibri"/>
              <a:cs typeface="Calibri"/>
            </a:endParaRP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318948BD-E273-8585-3520-1E2C7B794B5F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1481453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C06C83F-8CE4-F056-37B5-55C2FDEB8626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EC2E8A0-5C15-4634-1075-58E109BABBCE}"/>
              </a:ext>
            </a:extLst>
          </p:cNvPr>
          <p:cNvSpPr txBox="1"/>
          <p:nvPr/>
        </p:nvSpPr>
        <p:spPr>
          <a:xfrm>
            <a:off x="17530108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1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2</a:t>
            </a: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A06145AF-4C04-0E6F-72A5-437E5D14906D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061305"/>
            <a:chOff x="0" y="0"/>
            <a:chExt cx="4816593" cy="15963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96393"/>
            </a:xfrm>
            <a:custGeom>
              <a:avLst/>
              <a:gdLst/>
              <a:ahLst/>
              <a:cxnLst/>
              <a:rect l="l" t="t" r="r" b="b"/>
              <a:pathLst>
                <a:path w="4816592" h="1596393">
                  <a:moveTo>
                    <a:pt x="0" y="0"/>
                  </a:moveTo>
                  <a:lnTo>
                    <a:pt x="4816592" y="0"/>
                  </a:lnTo>
                  <a:lnTo>
                    <a:pt x="4816592" y="1596393"/>
                  </a:lnTo>
                  <a:lnTo>
                    <a:pt x="0" y="1596393"/>
                  </a:lnTo>
                  <a:close/>
                </a:path>
              </a:pathLst>
            </a:custGeom>
            <a:solidFill>
              <a:srgbClr val="53AF8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634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680601" flipV="1">
            <a:off x="-1150913" y="-1680030"/>
            <a:ext cx="15159834" cy="8406817"/>
          </a:xfrm>
          <a:custGeom>
            <a:avLst/>
            <a:gdLst/>
            <a:ahLst/>
            <a:cxnLst/>
            <a:rect l="l" t="t" r="r" b="b"/>
            <a:pathLst>
              <a:path w="15159834" h="8406817">
                <a:moveTo>
                  <a:pt x="0" y="8406817"/>
                </a:moveTo>
                <a:lnTo>
                  <a:pt x="15159834" y="8406817"/>
                </a:lnTo>
                <a:lnTo>
                  <a:pt x="15159834" y="0"/>
                </a:lnTo>
                <a:lnTo>
                  <a:pt x="0" y="0"/>
                </a:lnTo>
                <a:lnTo>
                  <a:pt x="0" y="8406817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6061305"/>
            <a:ext cx="18288000" cy="4225695"/>
            <a:chOff x="0" y="0"/>
            <a:chExt cx="4816593" cy="11129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112940"/>
            </a:xfrm>
            <a:custGeom>
              <a:avLst/>
              <a:gdLst/>
              <a:ahLst/>
              <a:cxnLst/>
              <a:rect l="l" t="t" r="r" b="b"/>
              <a:pathLst>
                <a:path w="4816592" h="1112940">
                  <a:moveTo>
                    <a:pt x="0" y="0"/>
                  </a:moveTo>
                  <a:lnTo>
                    <a:pt x="4816592" y="0"/>
                  </a:lnTo>
                  <a:lnTo>
                    <a:pt x="4816592" y="1112940"/>
                  </a:lnTo>
                  <a:lnTo>
                    <a:pt x="0" y="11129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1151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85143" y="8377063"/>
            <a:ext cx="3425488" cy="1551461"/>
          </a:xfrm>
          <a:custGeom>
            <a:avLst/>
            <a:gdLst/>
            <a:ahLst/>
            <a:cxnLst/>
            <a:rect l="l" t="t" r="r" b="b"/>
            <a:pathLst>
              <a:path w="3425488" h="1551461">
                <a:moveTo>
                  <a:pt x="0" y="0"/>
                </a:moveTo>
                <a:lnTo>
                  <a:pt x="3425488" y="0"/>
                </a:lnTo>
                <a:lnTo>
                  <a:pt x="3425488" y="1551461"/>
                </a:lnTo>
                <a:lnTo>
                  <a:pt x="0" y="15514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0" y="0"/>
            <a:ext cx="18288000" cy="6061305"/>
            <a:chOff x="0" y="0"/>
            <a:chExt cx="2833290" cy="939055"/>
          </a:xfrm>
        </p:grpSpPr>
        <p:sp>
          <p:nvSpPr>
            <p:cNvPr id="11" name="Freeform 11"/>
            <p:cNvSpPr/>
            <p:nvPr/>
          </p:nvSpPr>
          <p:spPr>
            <a:xfrm rot="135195">
              <a:off x="-17365" y="-55335"/>
              <a:ext cx="2868020" cy="1049724"/>
            </a:xfrm>
            <a:custGeom>
              <a:avLst/>
              <a:gdLst/>
              <a:ahLst/>
              <a:cxnLst/>
              <a:rect l="l" t="t" r="r" b="b"/>
              <a:pathLst>
                <a:path w="2868020" h="1049724">
                  <a:moveTo>
                    <a:pt x="0" y="111396"/>
                  </a:moveTo>
                  <a:lnTo>
                    <a:pt x="2831099" y="0"/>
                  </a:lnTo>
                  <a:lnTo>
                    <a:pt x="2868020" y="938329"/>
                  </a:lnTo>
                  <a:lnTo>
                    <a:pt x="36921" y="1049724"/>
                  </a:lnTo>
                  <a:close/>
                </a:path>
              </a:pathLst>
            </a:custGeom>
            <a:blipFill>
              <a:blip r:embed="rId5">
                <a:alphaModFix amt="15000"/>
              </a:blip>
              <a:stretch>
                <a:fillRect l="-4820" t="-19783" r="-657" b="-1314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615697" y="4204546"/>
            <a:ext cx="9566615" cy="1512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906"/>
              </a:lnSpc>
              <a:spcBef>
                <a:spcPct val="0"/>
              </a:spcBef>
            </a:pPr>
            <a:r>
              <a:rPr lang="en-US" sz="992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Fejezetcím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88712" y="6545727"/>
            <a:ext cx="8670588" cy="271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322"/>
              </a:lnSpc>
            </a:pPr>
            <a:r>
              <a:rPr lang="en-US" sz="3403">
                <a:solidFill>
                  <a:srgbClr val="322A2A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Ut fringilla nunc diam, nec ultrices nulla condimentum quis. Donec lobortis nibh vel porta tristique. Phasellus sed orci ac libero hendrerit lacinia.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0059899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9498" y="657649"/>
            <a:ext cx="4966205" cy="2249277"/>
          </a:xfrm>
          <a:custGeom>
            <a:avLst/>
            <a:gdLst/>
            <a:ahLst/>
            <a:cxnLst/>
            <a:rect l="l" t="t" r="r" b="b"/>
            <a:pathLst>
              <a:path w="4966205" h="2249277">
                <a:moveTo>
                  <a:pt x="0" y="0"/>
                </a:moveTo>
                <a:lnTo>
                  <a:pt x="4966206" y="0"/>
                </a:lnTo>
                <a:lnTo>
                  <a:pt x="4966206" y="2249277"/>
                </a:lnTo>
                <a:lnTo>
                  <a:pt x="0" y="224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AB3480E-48C1-B757-B8DB-7C1B55004AD5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4F3DF3B-505A-70EE-68A9-582D1C228084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14</a:t>
            </a:r>
            <a:endParaRPr lang="hu-HU" sz="1600">
              <a:solidFill>
                <a:schemeClr val="bg1">
                  <a:lumMod val="65000"/>
                </a:schemeClr>
              </a:solidFill>
              <a:latin typeface="Open Sans"/>
              <a:ea typeface="Calibri"/>
              <a:cs typeface="Calibri"/>
            </a:endParaRP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1A944C6B-DB28-1542-8156-ABFFDA832256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1566391" y="2291195"/>
            <a:ext cx="10287000" cy="5704609"/>
          </a:xfrm>
          <a:custGeom>
            <a:avLst/>
            <a:gdLst/>
            <a:ahLst/>
            <a:cxnLst/>
            <a:rect l="l" t="t" r="r" b="b"/>
            <a:pathLst>
              <a:path w="10287000" h="5704609">
                <a:moveTo>
                  <a:pt x="0" y="5704610"/>
                </a:moveTo>
                <a:lnTo>
                  <a:pt x="10287000" y="5704610"/>
                </a:lnTo>
                <a:lnTo>
                  <a:pt x="10287000" y="0"/>
                </a:lnTo>
                <a:lnTo>
                  <a:pt x="0" y="0"/>
                </a:lnTo>
                <a:lnTo>
                  <a:pt x="0" y="570461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A991D02-8C8F-919D-B6D3-2E839D073015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744951A-47F1-FD3F-FED9-38F8483758BB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15</a:t>
            </a: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94C893D4-D6C6-C540-F202-925A6C1C1865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3160495-4A9E-376E-03B5-A17FA257FBD3}"/>
              </a:ext>
            </a:extLst>
          </p:cNvPr>
          <p:cNvSpPr txBox="1"/>
          <p:nvPr/>
        </p:nvSpPr>
        <p:spPr>
          <a:xfrm>
            <a:off x="514473" y="9761806"/>
            <a:ext cx="298061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MKE Vándorgyűlés 2025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8355AB4-B01F-02DE-7FC5-737F51446FE4}"/>
              </a:ext>
            </a:extLst>
          </p:cNvPr>
          <p:cNvSpPr txBox="1"/>
          <p:nvPr/>
        </p:nvSpPr>
        <p:spPr>
          <a:xfrm>
            <a:off x="17511554" y="9761805"/>
            <a:ext cx="5467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60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hu-HU" sz="1600">
                <a:solidFill>
                  <a:schemeClr val="bg1">
                    <a:lumMod val="65000"/>
                  </a:schemeClr>
                </a:solidFill>
                <a:latin typeface="Open Sans"/>
                <a:ea typeface="Calibri"/>
                <a:cs typeface="Calibri"/>
              </a:rPr>
              <a:t>16</a:t>
            </a:r>
          </a:p>
        </p:txBody>
      </p:sp>
      <p:cxnSp>
        <p:nvCxnSpPr>
          <p:cNvPr id="2" name="Egyenes összekötő nyíllal 1">
            <a:extLst>
              <a:ext uri="{FF2B5EF4-FFF2-40B4-BE49-F238E27FC236}">
                <a16:creationId xmlns:a16="http://schemas.microsoft.com/office/drawing/2014/main" id="{B83CD26B-FCFF-A7EA-2B11-76DAA6551546}"/>
              </a:ext>
            </a:extLst>
          </p:cNvPr>
          <p:cNvCxnSpPr/>
          <p:nvPr/>
        </p:nvCxnSpPr>
        <p:spPr>
          <a:xfrm>
            <a:off x="4756" y="9641473"/>
            <a:ext cx="3486079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BD2BFB4A-DDEF-7622-46C6-5AC164B62B5A}"/>
              </a:ext>
            </a:extLst>
          </p:cNvPr>
          <p:cNvCxnSpPr>
            <a:cxnSpLocks/>
          </p:cNvCxnSpPr>
          <p:nvPr/>
        </p:nvCxnSpPr>
        <p:spPr>
          <a:xfrm>
            <a:off x="17178692" y="9641472"/>
            <a:ext cx="1113270" cy="1188"/>
          </a:xfrm>
          <a:prstGeom prst="straightConnector1">
            <a:avLst/>
          </a:prstGeom>
          <a:ln>
            <a:solidFill>
              <a:srgbClr val="005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 rot="171557">
              <a:off x="-37987" y="-69675"/>
              <a:ext cx="2909263" cy="1733076"/>
            </a:xfrm>
            <a:custGeom>
              <a:avLst/>
              <a:gdLst/>
              <a:ahLst/>
              <a:cxnLst/>
              <a:rect l="l" t="t" r="r" b="b"/>
              <a:pathLst>
                <a:path w="2909263" h="1733076">
                  <a:moveTo>
                    <a:pt x="0" y="141334"/>
                  </a:moveTo>
                  <a:lnTo>
                    <a:pt x="2829763" y="0"/>
                  </a:lnTo>
                  <a:lnTo>
                    <a:pt x="2909263" y="1591741"/>
                  </a:lnTo>
                  <a:lnTo>
                    <a:pt x="79501" y="1733076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2915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2777532" y="2260021"/>
            <a:ext cx="12732936" cy="5766959"/>
          </a:xfrm>
          <a:custGeom>
            <a:avLst/>
            <a:gdLst/>
            <a:ahLst/>
            <a:cxnLst/>
            <a:rect l="l" t="t" r="r" b="b"/>
            <a:pathLst>
              <a:path w="12732936" h="5766959">
                <a:moveTo>
                  <a:pt x="0" y="0"/>
                </a:moveTo>
                <a:lnTo>
                  <a:pt x="12732936" y="0"/>
                </a:lnTo>
                <a:lnTo>
                  <a:pt x="12732936" y="5766958"/>
                </a:lnTo>
                <a:lnTo>
                  <a:pt x="0" y="576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1c34a5-a014-4b30-87ad-56a43d811ab4">
      <Terms xmlns="http://schemas.microsoft.com/office/infopath/2007/PartnerControls"/>
    </lcf76f155ced4ddcb4097134ff3c332f>
    <TaxCatchAll xmlns="74d9ca04-e9b1-4565-8cc7-0b4413266701" xsi:nil="true"/>
    <SharedWithUsers xmlns="74d9ca04-e9b1-4565-8cc7-0b4413266701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F68FB6BC2D9B344493E82F829396F6D8" ma:contentTypeVersion="18" ma:contentTypeDescription="Új dokumentum létrehozása." ma:contentTypeScope="" ma:versionID="18d84137e970055f97c46a37dc0b774a">
  <xsd:schema xmlns:xsd="http://www.w3.org/2001/XMLSchema" xmlns:xs="http://www.w3.org/2001/XMLSchema" xmlns:p="http://schemas.microsoft.com/office/2006/metadata/properties" xmlns:ns2="e51c34a5-a014-4b30-87ad-56a43d811ab4" xmlns:ns3="74d9ca04-e9b1-4565-8cc7-0b4413266701" targetNamespace="http://schemas.microsoft.com/office/2006/metadata/properties" ma:root="true" ma:fieldsID="9052430737c736a053da0393a8052e38" ns2:_="" ns3:_="">
    <xsd:import namespace="e51c34a5-a014-4b30-87ad-56a43d811ab4"/>
    <xsd:import namespace="74d9ca04-e9b1-4565-8cc7-0b44132667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c34a5-a014-4b30-87ad-56a43d811a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Képcímkék" ma:readOnly="false" ma:fieldId="{5cf76f15-5ced-4ddc-b409-7134ff3c332f}" ma:taxonomyMulti="true" ma:sspId="05e7e27f-e892-4f83-94e1-90b55e231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9ca04-e9b1-4565-8cc7-0b44132667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6d6cf0c-089c-4d66-b76f-efc0a83d0bda}" ma:internalName="TaxCatchAll" ma:showField="CatchAllData" ma:web="74d9ca04-e9b1-4565-8cc7-0b44132667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EDE10B-DEAE-46E9-BC04-B618C893C281}">
  <ds:schemaRefs>
    <ds:schemaRef ds:uri="30f449eb-19b3-4f48-a6b9-e6cf4fa50d15"/>
    <ds:schemaRef ds:uri="8e4ed98f-96f1-45ce-8e77-e12304599728"/>
    <ds:schemaRef ds:uri="http://schemas.microsoft.com/office/2006/metadata/properties"/>
    <ds:schemaRef ds:uri="http://schemas.microsoft.com/office/infopath/2007/PartnerControls"/>
    <ds:schemaRef ds:uri="e51c34a5-a014-4b30-87ad-56a43d811ab4"/>
    <ds:schemaRef ds:uri="74d9ca04-e9b1-4565-8cc7-0b4413266701"/>
  </ds:schemaRefs>
</ds:datastoreItem>
</file>

<file path=customXml/itemProps2.xml><?xml version="1.0" encoding="utf-8"?>
<ds:datastoreItem xmlns:ds="http://schemas.openxmlformats.org/officeDocument/2006/customXml" ds:itemID="{BED083FA-D7A9-465C-81EE-C2C38CE4D7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1c34a5-a014-4b30-87ad-56a43d811ab4"/>
    <ds:schemaRef ds:uri="74d9ca04-e9b1-4565-8cc7-0b44132667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A416E7-827A-4BA7-BF37-765668C7EC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Egyéni</PresentationFormat>
  <Slides>17</Slides>
  <Notes>0</Notes>
  <HiddenSlides>0</HiddenSlide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Vándorgyűlés ppt sablon</dc:title>
  <cp:revision>27</cp:revision>
  <dcterms:created xsi:type="dcterms:W3CDTF">2006-08-16T00:00:00Z</dcterms:created>
  <dcterms:modified xsi:type="dcterms:W3CDTF">2025-03-07T06:53:56Z</dcterms:modified>
  <dc:identifier>DAGdrRHVZBw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0x010100F68FB6BC2D9B344493E82F829396F6D8</vt:lpwstr>
  </property>
  <property fmtid="{D5CDD505-2E9C-101B-9397-08002B2CF9AE}" pid="3" name="MediaServiceImageTags">
    <vt:lpwstr/>
  </property>
  <property fmtid="{D5CDD505-2E9C-101B-9397-08002B2CF9AE}" pid="4" name="Order">
    <vt:r8>4139900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