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37"/>
  </p:notesMasterIdLst>
  <p:sldIdLst>
    <p:sldId id="344" r:id="rId4"/>
    <p:sldId id="349" r:id="rId5"/>
    <p:sldId id="350" r:id="rId6"/>
    <p:sldId id="398" r:id="rId7"/>
    <p:sldId id="399" r:id="rId8"/>
    <p:sldId id="400" r:id="rId9"/>
    <p:sldId id="383" r:id="rId10"/>
    <p:sldId id="701" r:id="rId11"/>
    <p:sldId id="401" r:id="rId12"/>
    <p:sldId id="702" r:id="rId13"/>
    <p:sldId id="703" r:id="rId14"/>
    <p:sldId id="710" r:id="rId15"/>
    <p:sldId id="704" r:id="rId16"/>
    <p:sldId id="720" r:id="rId17"/>
    <p:sldId id="705" r:id="rId18"/>
    <p:sldId id="721" r:id="rId19"/>
    <p:sldId id="390" r:id="rId20"/>
    <p:sldId id="711" r:id="rId21"/>
    <p:sldId id="713" r:id="rId22"/>
    <p:sldId id="712" r:id="rId23"/>
    <p:sldId id="714" r:id="rId24"/>
    <p:sldId id="718" r:id="rId25"/>
    <p:sldId id="716" r:id="rId26"/>
    <p:sldId id="717" r:id="rId27"/>
    <p:sldId id="715" r:id="rId28"/>
    <p:sldId id="391" r:id="rId29"/>
    <p:sldId id="393" r:id="rId30"/>
    <p:sldId id="719" r:id="rId31"/>
    <p:sldId id="706" r:id="rId32"/>
    <p:sldId id="707" r:id="rId33"/>
    <p:sldId id="708" r:id="rId34"/>
    <p:sldId id="709" r:id="rId35"/>
    <p:sldId id="39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FD29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1624C9-1B5D-4F69-ADEE-F1F63810258C}" v="25" dt="2023-12-10T21:19:21.2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3272" autoAdjust="0"/>
  </p:normalViewPr>
  <p:slideViewPr>
    <p:cSldViewPr snapToGrid="0" showGuides="1">
      <p:cViewPr varScale="1">
        <p:scale>
          <a:sx n="81" d="100"/>
          <a:sy n="81" d="100"/>
        </p:scale>
        <p:origin x="47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dit Gerencsér" userId="4d171e5001eb2856" providerId="LiveId" clId="{3E1624C9-1B5D-4F69-ADEE-F1F63810258C}"/>
    <pc:docChg chg="undo custSel modSld">
      <pc:chgData name="Judit Gerencsér" userId="4d171e5001eb2856" providerId="LiveId" clId="{3E1624C9-1B5D-4F69-ADEE-F1F63810258C}" dt="2023-12-10T21:19:21.252" v="107" actId="6549"/>
      <pc:docMkLst>
        <pc:docMk/>
      </pc:docMkLst>
      <pc:sldChg chg="addSp modSp mod">
        <pc:chgData name="Judit Gerencsér" userId="4d171e5001eb2856" providerId="LiveId" clId="{3E1624C9-1B5D-4F69-ADEE-F1F63810258C}" dt="2023-12-10T21:11:17.365" v="55" actId="207"/>
        <pc:sldMkLst>
          <pc:docMk/>
          <pc:sldMk cId="3057340312" sldId="344"/>
        </pc:sldMkLst>
        <pc:spChg chg="mod">
          <ac:chgData name="Judit Gerencsér" userId="4d171e5001eb2856" providerId="LiveId" clId="{3E1624C9-1B5D-4F69-ADEE-F1F63810258C}" dt="2023-12-10T21:09:03.190" v="2" actId="2711"/>
          <ac:spMkLst>
            <pc:docMk/>
            <pc:sldMk cId="3057340312" sldId="344"/>
            <ac:spMk id="5" creationId="{9A4350B5-9F2C-BD3C-5E96-963AB683527E}"/>
          </ac:spMkLst>
        </pc:spChg>
        <pc:spChg chg="mod">
          <ac:chgData name="Judit Gerencsér" userId="4d171e5001eb2856" providerId="LiveId" clId="{3E1624C9-1B5D-4F69-ADEE-F1F63810258C}" dt="2023-12-10T21:11:17.365" v="55" actId="207"/>
          <ac:spMkLst>
            <pc:docMk/>
            <pc:sldMk cId="3057340312" sldId="344"/>
            <ac:spMk id="9" creationId="{2B6167FF-AD5E-41E4-8385-3024DC936CF2}"/>
          </ac:spMkLst>
        </pc:spChg>
        <pc:picChg chg="add mod">
          <ac:chgData name="Judit Gerencsér" userId="4d171e5001eb2856" providerId="LiveId" clId="{3E1624C9-1B5D-4F69-ADEE-F1F63810258C}" dt="2023-12-10T21:10:28.395" v="39" actId="1076"/>
          <ac:picMkLst>
            <pc:docMk/>
            <pc:sldMk cId="3057340312" sldId="344"/>
            <ac:picMk id="6" creationId="{16F989F1-0448-B67C-67F0-19A0D62083A6}"/>
          </ac:picMkLst>
        </pc:picChg>
        <pc:picChg chg="add mod">
          <ac:chgData name="Judit Gerencsér" userId="4d171e5001eb2856" providerId="LiveId" clId="{3E1624C9-1B5D-4F69-ADEE-F1F63810258C}" dt="2023-12-10T21:10:43.170" v="53" actId="1076"/>
          <ac:picMkLst>
            <pc:docMk/>
            <pc:sldMk cId="3057340312" sldId="344"/>
            <ac:picMk id="10" creationId="{3EBCBE0D-243F-2076-5E85-B02F42E31CBE}"/>
          </ac:picMkLst>
        </pc:picChg>
      </pc:sldChg>
      <pc:sldChg chg="modSp mod modAnim">
        <pc:chgData name="Judit Gerencsér" userId="4d171e5001eb2856" providerId="LiveId" clId="{3E1624C9-1B5D-4F69-ADEE-F1F63810258C}" dt="2023-12-10T21:11:53.831" v="59"/>
        <pc:sldMkLst>
          <pc:docMk/>
          <pc:sldMk cId="3711225655" sldId="349"/>
        </pc:sldMkLst>
        <pc:spChg chg="mod">
          <ac:chgData name="Judit Gerencsér" userId="4d171e5001eb2856" providerId="LiveId" clId="{3E1624C9-1B5D-4F69-ADEE-F1F63810258C}" dt="2023-12-10T21:11:39.018" v="56" actId="1076"/>
          <ac:spMkLst>
            <pc:docMk/>
            <pc:sldMk cId="3711225655" sldId="349"/>
            <ac:spMk id="44" creationId="{E82992B2-5D40-4A45-A507-F51250273DC7}"/>
          </ac:spMkLst>
        </pc:spChg>
      </pc:sldChg>
      <pc:sldChg chg="modSp mod">
        <pc:chgData name="Judit Gerencsér" userId="4d171e5001eb2856" providerId="LiveId" clId="{3E1624C9-1B5D-4F69-ADEE-F1F63810258C}" dt="2023-12-10T18:07:51.079" v="1" actId="20577"/>
        <pc:sldMkLst>
          <pc:docMk/>
          <pc:sldMk cId="3629988456" sldId="394"/>
        </pc:sldMkLst>
        <pc:spChg chg="mod">
          <ac:chgData name="Judit Gerencsér" userId="4d171e5001eb2856" providerId="LiveId" clId="{3E1624C9-1B5D-4F69-ADEE-F1F63810258C}" dt="2023-12-10T18:07:51.079" v="1" actId="20577"/>
          <ac:spMkLst>
            <pc:docMk/>
            <pc:sldMk cId="3629988456" sldId="394"/>
            <ac:spMk id="7" creationId="{0B133A5C-F21C-4C5A-ABC0-73B5E8A32F55}"/>
          </ac:spMkLst>
        </pc:spChg>
      </pc:sldChg>
      <pc:sldChg chg="addSp modSp mod modAnim">
        <pc:chgData name="Judit Gerencsér" userId="4d171e5001eb2856" providerId="LiveId" clId="{3E1624C9-1B5D-4F69-ADEE-F1F63810258C}" dt="2023-12-10T21:13:55.813" v="70"/>
        <pc:sldMkLst>
          <pc:docMk/>
          <pc:sldMk cId="1949377991" sldId="704"/>
        </pc:sldMkLst>
        <pc:spChg chg="add mod">
          <ac:chgData name="Judit Gerencsér" userId="4d171e5001eb2856" providerId="LiveId" clId="{3E1624C9-1B5D-4F69-ADEE-F1F63810258C}" dt="2023-12-10T21:13:44.919" v="68" actId="108"/>
          <ac:spMkLst>
            <pc:docMk/>
            <pc:sldMk cId="1949377991" sldId="704"/>
            <ac:spMk id="4" creationId="{C855150A-0710-69C9-A830-DCD5D0CB8173}"/>
          </ac:spMkLst>
        </pc:spChg>
        <pc:spChg chg="mod">
          <ac:chgData name="Judit Gerencsér" userId="4d171e5001eb2856" providerId="LiveId" clId="{3E1624C9-1B5D-4F69-ADEE-F1F63810258C}" dt="2023-12-10T21:13:28.099" v="65" actId="1076"/>
          <ac:spMkLst>
            <pc:docMk/>
            <pc:sldMk cId="1949377991" sldId="704"/>
            <ac:spMk id="8" creationId="{BECE74BE-5E6A-430F-930D-1608D38B7CC8}"/>
          </ac:spMkLst>
        </pc:spChg>
      </pc:sldChg>
      <pc:sldChg chg="modAnim">
        <pc:chgData name="Judit Gerencsér" userId="4d171e5001eb2856" providerId="LiveId" clId="{3E1624C9-1B5D-4F69-ADEE-F1F63810258C}" dt="2023-12-10T21:19:02.472" v="104"/>
        <pc:sldMkLst>
          <pc:docMk/>
          <pc:sldMk cId="3415558936" sldId="705"/>
        </pc:sldMkLst>
      </pc:sldChg>
      <pc:sldChg chg="modSp mod">
        <pc:chgData name="Judit Gerencsér" userId="4d171e5001eb2856" providerId="LiveId" clId="{3E1624C9-1B5D-4F69-ADEE-F1F63810258C}" dt="2023-12-10T21:17:19.160" v="100" actId="20577"/>
        <pc:sldMkLst>
          <pc:docMk/>
          <pc:sldMk cId="461572442" sldId="706"/>
        </pc:sldMkLst>
        <pc:spChg chg="mod">
          <ac:chgData name="Judit Gerencsér" userId="4d171e5001eb2856" providerId="LiveId" clId="{3E1624C9-1B5D-4F69-ADEE-F1F63810258C}" dt="2023-12-10T21:17:19.160" v="100" actId="20577"/>
          <ac:spMkLst>
            <pc:docMk/>
            <pc:sldMk cId="461572442" sldId="706"/>
            <ac:spMk id="3" creationId="{6CA7A6F9-CDB5-F0B6-3EEC-2128D285181F}"/>
          </ac:spMkLst>
        </pc:spChg>
      </pc:sldChg>
      <pc:sldChg chg="modSp mod">
        <pc:chgData name="Judit Gerencsér" userId="4d171e5001eb2856" providerId="LiveId" clId="{3E1624C9-1B5D-4F69-ADEE-F1F63810258C}" dt="2023-12-10T21:17:38.631" v="101" actId="115"/>
        <pc:sldMkLst>
          <pc:docMk/>
          <pc:sldMk cId="1560597294" sldId="707"/>
        </pc:sldMkLst>
        <pc:spChg chg="mod">
          <ac:chgData name="Judit Gerencsér" userId="4d171e5001eb2856" providerId="LiveId" clId="{3E1624C9-1B5D-4F69-ADEE-F1F63810258C}" dt="2023-12-10T21:17:38.631" v="101" actId="115"/>
          <ac:spMkLst>
            <pc:docMk/>
            <pc:sldMk cId="1560597294" sldId="707"/>
            <ac:spMk id="3" creationId="{6CA7A6F9-CDB5-F0B6-3EEC-2128D285181F}"/>
          </ac:spMkLst>
        </pc:spChg>
      </pc:sldChg>
      <pc:sldChg chg="modSp mod">
        <pc:chgData name="Judit Gerencsér" userId="4d171e5001eb2856" providerId="LiveId" clId="{3E1624C9-1B5D-4F69-ADEE-F1F63810258C}" dt="2023-12-10T21:17:56.886" v="103" actId="113"/>
        <pc:sldMkLst>
          <pc:docMk/>
          <pc:sldMk cId="1147222924" sldId="708"/>
        </pc:sldMkLst>
        <pc:spChg chg="mod">
          <ac:chgData name="Judit Gerencsér" userId="4d171e5001eb2856" providerId="LiveId" clId="{3E1624C9-1B5D-4F69-ADEE-F1F63810258C}" dt="2023-12-10T21:17:56.886" v="103" actId="113"/>
          <ac:spMkLst>
            <pc:docMk/>
            <pc:sldMk cId="1147222924" sldId="708"/>
            <ac:spMk id="3" creationId="{6CA7A6F9-CDB5-F0B6-3EEC-2128D285181F}"/>
          </ac:spMkLst>
        </pc:spChg>
      </pc:sldChg>
      <pc:sldChg chg="modAnim">
        <pc:chgData name="Judit Gerencsér" userId="4d171e5001eb2856" providerId="LiveId" clId="{3E1624C9-1B5D-4F69-ADEE-F1F63810258C}" dt="2023-12-10T21:13:05.054" v="62"/>
        <pc:sldMkLst>
          <pc:docMk/>
          <pc:sldMk cId="974203459" sldId="710"/>
        </pc:sldMkLst>
      </pc:sldChg>
      <pc:sldChg chg="modAnim">
        <pc:chgData name="Judit Gerencsér" userId="4d171e5001eb2856" providerId="LiveId" clId="{3E1624C9-1B5D-4F69-ADEE-F1F63810258C}" dt="2023-12-10T21:16:10.004" v="95"/>
        <pc:sldMkLst>
          <pc:docMk/>
          <pc:sldMk cId="27334626" sldId="713"/>
        </pc:sldMkLst>
      </pc:sldChg>
      <pc:sldChg chg="addSp delSp modSp mod modAnim">
        <pc:chgData name="Judit Gerencsér" userId="4d171e5001eb2856" providerId="LiveId" clId="{3E1624C9-1B5D-4F69-ADEE-F1F63810258C}" dt="2023-12-10T21:15:23.742" v="91"/>
        <pc:sldMkLst>
          <pc:docMk/>
          <pc:sldMk cId="3672986344" sldId="720"/>
        </pc:sldMkLst>
        <pc:spChg chg="mod">
          <ac:chgData name="Judit Gerencsér" userId="4d171e5001eb2856" providerId="LiveId" clId="{3E1624C9-1B5D-4F69-ADEE-F1F63810258C}" dt="2023-12-10T21:14:58.227" v="86" actId="1076"/>
          <ac:spMkLst>
            <pc:docMk/>
            <pc:sldMk cId="3672986344" sldId="720"/>
            <ac:spMk id="8" creationId="{BECE74BE-5E6A-430F-930D-1608D38B7CC8}"/>
          </ac:spMkLst>
        </pc:spChg>
        <pc:spChg chg="add mod">
          <ac:chgData name="Judit Gerencsér" userId="4d171e5001eb2856" providerId="LiveId" clId="{3E1624C9-1B5D-4F69-ADEE-F1F63810258C}" dt="2023-12-10T21:15:06.644" v="88" actId="1076"/>
          <ac:spMkLst>
            <pc:docMk/>
            <pc:sldMk cId="3672986344" sldId="720"/>
            <ac:spMk id="9" creationId="{3EC64803-FBF0-0532-A436-715543BC323A}"/>
          </ac:spMkLst>
        </pc:spChg>
        <pc:picChg chg="add del mod">
          <ac:chgData name="Judit Gerencsér" userId="4d171e5001eb2856" providerId="LiveId" clId="{3E1624C9-1B5D-4F69-ADEE-F1F63810258C}" dt="2023-12-10T21:14:55.349" v="85" actId="22"/>
          <ac:picMkLst>
            <pc:docMk/>
            <pc:sldMk cId="3672986344" sldId="720"/>
            <ac:picMk id="5" creationId="{2C7F8DE9-D0D9-6EAD-9438-A96A707E17F5}"/>
          </ac:picMkLst>
        </pc:picChg>
      </pc:sldChg>
      <pc:sldChg chg="modSp modAnim">
        <pc:chgData name="Judit Gerencsér" userId="4d171e5001eb2856" providerId="LiveId" clId="{3E1624C9-1B5D-4F69-ADEE-F1F63810258C}" dt="2023-12-10T21:19:21.252" v="107" actId="6549"/>
        <pc:sldMkLst>
          <pc:docMk/>
          <pc:sldMk cId="2371413928" sldId="721"/>
        </pc:sldMkLst>
        <pc:spChg chg="mod">
          <ac:chgData name="Judit Gerencsér" userId="4d171e5001eb2856" providerId="LiveId" clId="{3E1624C9-1B5D-4F69-ADEE-F1F63810258C}" dt="2023-12-10T21:19:21.252" v="107" actId="6549"/>
          <ac:spMkLst>
            <pc:docMk/>
            <pc:sldMk cId="2371413928" sldId="721"/>
            <ac:spMk id="9" creationId="{7090F515-375C-43E7-B657-9F85FD44CD5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az agilis szemléletű vezető rugalmasan alkalmazkodik a folyton változó körülményekhez, újraértékel, feltár és utána cselekszik. Minden esetben a csapata, az emberei, a szervezete tagjai, az általa képviseltek állnak a középpontban, akik kreatív, gyors és felelőségteljes személyek mindannyian. </a:t>
            </a:r>
            <a:endParaRPr lang="hu-HU" sz="18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36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az agilis szemléletű vezető rugalmasan alkalmazkodik a folyton változó körülményekhez, újraértékel, feltár és utána cselekszik. Minden esetben a csapata, az emberei, a szervezete tagjai, az általa képviseltek állnak a középpontban, akik kreatív, gyors és felelőségteljes személyek mindannyian. </a:t>
            </a:r>
            <a:endParaRPr lang="hu-HU" sz="18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64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az agilis szemléletű vezető rugalmasan alkalmazkodik a folyton változó körülményekhez, újraértékel, feltár és utána cselekszik. Minden esetben a csapata, az emberei, a szervezete tagjai, az általa képviseltek állnak a középpontban, akik kreatív, gyors és felelőségteljes személyek mindannyian. </a:t>
            </a:r>
            <a:endParaRPr lang="hu-HU" sz="18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63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az agilis szemléletű vezető rugalmasan alkalmazkodik a folyton változó körülményekhez, újraértékel, feltár és utána cselekszik. Minden esetben a csapata, az emberei, a szervezete tagjai, az általa képviseltek állnak a középpontban, akik kreatív, gyors és felelőségteljes személyek mindannyian. </a:t>
            </a:r>
            <a:endParaRPr lang="hu-HU" sz="18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568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az agilis szemléletű vezető rugalmasan alkalmazkodik a folyton változó körülményekhez, újraértékel, feltár és utána cselekszik. Minden esetben a csapata, az emberei, a szervezete tagjai, az általa képviseltek állnak a középpontban, akik kreatív, gyors és felelőségteljes személyek mindannyian. </a:t>
            </a:r>
            <a:endParaRPr lang="hu-HU" sz="18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45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41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4BAF68A-9D51-4222-8013-E9B5F82098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0903"/>
            <a:ext cx="11600704" cy="1140891"/>
          </a:xfrm>
          <a:prstGeom prst="rect">
            <a:avLst/>
          </a:prstGeom>
        </p:spPr>
      </p:pic>
      <p:pic>
        <p:nvPicPr>
          <p:cNvPr id="3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id="{1C4F8B41-3F98-4240-8891-4ADABC669A4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509450" y="2348880"/>
            <a:ext cx="36838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8CB46E1-8EB0-4782-9CDE-623B6BC6877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898129" y="2735416"/>
            <a:ext cx="1672517" cy="2613110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88CF590-A7AC-47AA-9D77-5FF843A9CE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2523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4F1C64-11B4-4BF3-80D2-FB7A748E507B}"/>
              </a:ext>
            </a:extLst>
          </p:cNvPr>
          <p:cNvSpPr/>
          <p:nvPr userDrawn="1"/>
        </p:nvSpPr>
        <p:spPr>
          <a:xfrm>
            <a:off x="0" y="1769003"/>
            <a:ext cx="12192000" cy="2016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0DCBDD0C-978C-441A-8A84-4FE18A8E2B7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57665" y="1784233"/>
            <a:ext cx="1828800" cy="1584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36F3AA16-D2C9-41FF-9313-DFC817FED82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48384" y="1769003"/>
            <a:ext cx="1828800" cy="1584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B659A8A1-6F1A-43BB-91F5-4433374CA2D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48801" y="1769003"/>
            <a:ext cx="1828800" cy="1584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8" name="그룹 2">
            <a:extLst>
              <a:ext uri="{FF2B5EF4-FFF2-40B4-BE49-F238E27FC236}">
                <a16:creationId xmlns:a16="http://schemas.microsoft.com/office/drawing/2014/main" id="{F9F9C4BE-4127-491E-AD06-B571F2899601}"/>
              </a:ext>
            </a:extLst>
          </p:cNvPr>
          <p:cNvGrpSpPr/>
          <p:nvPr userDrawn="1"/>
        </p:nvGrpSpPr>
        <p:grpSpPr>
          <a:xfrm>
            <a:off x="4446037" y="3353179"/>
            <a:ext cx="1852059" cy="936104"/>
            <a:chOff x="4446036" y="3296029"/>
            <a:chExt cx="1852059" cy="93610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22DAACA-3099-4267-B512-DE6B45C44261}"/>
                </a:ext>
              </a:extLst>
            </p:cNvPr>
            <p:cNvSpPr/>
            <p:nvPr userDrawn="1"/>
          </p:nvSpPr>
          <p:spPr>
            <a:xfrm>
              <a:off x="4446036" y="3296029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BC61A72-12CF-4AA0-B067-883300EE79EC}"/>
                </a:ext>
              </a:extLst>
            </p:cNvPr>
            <p:cNvSpPr/>
            <p:nvPr userDrawn="1"/>
          </p:nvSpPr>
          <p:spPr>
            <a:xfrm>
              <a:off x="4446036" y="3952485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11" name="그룹 3">
            <a:extLst>
              <a:ext uri="{FF2B5EF4-FFF2-40B4-BE49-F238E27FC236}">
                <a16:creationId xmlns:a16="http://schemas.microsoft.com/office/drawing/2014/main" id="{DB4D1F76-822E-4D27-B463-0A94C221A185}"/>
              </a:ext>
            </a:extLst>
          </p:cNvPr>
          <p:cNvGrpSpPr/>
          <p:nvPr userDrawn="1"/>
        </p:nvGrpSpPr>
        <p:grpSpPr>
          <a:xfrm>
            <a:off x="6946453" y="3360794"/>
            <a:ext cx="1852059" cy="936104"/>
            <a:chOff x="7046603" y="3303644"/>
            <a:chExt cx="1852059" cy="93610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DEFD703-B825-40AB-8F0F-F5A5BB69E8E5}"/>
                </a:ext>
              </a:extLst>
            </p:cNvPr>
            <p:cNvSpPr/>
            <p:nvPr userDrawn="1"/>
          </p:nvSpPr>
          <p:spPr>
            <a:xfrm>
              <a:off x="7046603" y="3303644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0C8EAC5-1521-446D-899D-6DE5D9EECD18}"/>
                </a:ext>
              </a:extLst>
            </p:cNvPr>
            <p:cNvSpPr/>
            <p:nvPr userDrawn="1"/>
          </p:nvSpPr>
          <p:spPr>
            <a:xfrm>
              <a:off x="7046603" y="3960100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14" name="그룹 4">
            <a:extLst>
              <a:ext uri="{FF2B5EF4-FFF2-40B4-BE49-F238E27FC236}">
                <a16:creationId xmlns:a16="http://schemas.microsoft.com/office/drawing/2014/main" id="{2EE7565E-128F-4F5A-B84B-E90BC0713E04}"/>
              </a:ext>
            </a:extLst>
          </p:cNvPr>
          <p:cNvGrpSpPr/>
          <p:nvPr userDrawn="1"/>
        </p:nvGrpSpPr>
        <p:grpSpPr>
          <a:xfrm>
            <a:off x="9446870" y="3368409"/>
            <a:ext cx="1852059" cy="936104"/>
            <a:chOff x="9446869" y="3311259"/>
            <a:chExt cx="1852059" cy="93610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C575A66-DB4E-445B-8905-1ABCA176A908}"/>
                </a:ext>
              </a:extLst>
            </p:cNvPr>
            <p:cNvSpPr/>
            <p:nvPr userDrawn="1"/>
          </p:nvSpPr>
          <p:spPr>
            <a:xfrm>
              <a:off x="9446869" y="3311259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A7CD808-E09F-4413-BA08-E3ECE2690A53}"/>
                </a:ext>
              </a:extLst>
            </p:cNvPr>
            <p:cNvSpPr/>
            <p:nvPr userDrawn="1"/>
          </p:nvSpPr>
          <p:spPr>
            <a:xfrm>
              <a:off x="9446869" y="3967715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65C30B4F-D15E-4717-AE34-4B033E12A14E}"/>
              </a:ext>
            </a:extLst>
          </p:cNvPr>
          <p:cNvSpPr/>
          <p:nvPr userDrawn="1"/>
        </p:nvSpPr>
        <p:spPr>
          <a:xfrm>
            <a:off x="0" y="1572029"/>
            <a:ext cx="12192000" cy="14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1">
            <a:extLst>
              <a:ext uri="{FF2B5EF4-FFF2-40B4-BE49-F238E27FC236}">
                <a16:creationId xmlns:a16="http://schemas.microsoft.com/office/drawing/2014/main" id="{4ECA6C3F-99C1-431B-B92E-C62CBD6811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704" y="2354198"/>
            <a:ext cx="4347916" cy="3799979"/>
          </a:xfrm>
          <a:prstGeom prst="rect">
            <a:avLst/>
          </a:prstGeom>
        </p:spPr>
      </p:pic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EFB4086-500E-40F1-ADBC-CC355ED1CC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51964" y="2506923"/>
            <a:ext cx="3998774" cy="23559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71912D8-4098-40BD-B98F-F4B790013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1F4FDCD-7733-4845-9267-8C6D0CABCDED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143339" y="144391"/>
            <a:ext cx="11905323" cy="5160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859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9752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5">
            <a:extLst>
              <a:ext uri="{FF2B5EF4-FFF2-40B4-BE49-F238E27FC236}">
                <a16:creationId xmlns:a16="http://schemas.microsoft.com/office/drawing/2014/main" id="{9971B444-BA7E-49EA-A237-BB7CDCE9FD0E}"/>
              </a:ext>
            </a:extLst>
          </p:cNvPr>
          <p:cNvGrpSpPr/>
          <p:nvPr userDrawn="1"/>
        </p:nvGrpSpPr>
        <p:grpSpPr>
          <a:xfrm>
            <a:off x="4459770" y="2782883"/>
            <a:ext cx="2024661" cy="3497142"/>
            <a:chOff x="1438761" y="2033015"/>
            <a:chExt cx="1980000" cy="3420000"/>
          </a:xfrm>
        </p:grpSpPr>
        <p:sp>
          <p:nvSpPr>
            <p:cNvPr id="10" name="Rounded Rectangle 41">
              <a:extLst>
                <a:ext uri="{FF2B5EF4-FFF2-40B4-BE49-F238E27FC236}">
                  <a16:creationId xmlns:a16="http://schemas.microsoft.com/office/drawing/2014/main" id="{7E38B24B-37AB-4B45-9809-E7AF3DED9CF7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42">
              <a:extLst>
                <a:ext uri="{FF2B5EF4-FFF2-40B4-BE49-F238E27FC236}">
                  <a16:creationId xmlns:a16="http://schemas.microsoft.com/office/drawing/2014/main" id="{F81AC9DE-0442-47DF-A980-93326509D6DA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481578D7-1D9F-458E-8E27-3465BD928D0B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9" name="Oval 44">
                <a:extLst>
                  <a:ext uri="{FF2B5EF4-FFF2-40B4-BE49-F238E27FC236}">
                    <a16:creationId xmlns:a16="http://schemas.microsoft.com/office/drawing/2014/main" id="{DCECB0BC-7E00-48BF-870B-DBFD0607E8D1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45">
                <a:extLst>
                  <a:ext uri="{FF2B5EF4-FFF2-40B4-BE49-F238E27FC236}">
                    <a16:creationId xmlns:a16="http://schemas.microsoft.com/office/drawing/2014/main" id="{16B37799-2320-4BED-9488-BF1B9D55A7DD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21" name="Group 5">
            <a:extLst>
              <a:ext uri="{FF2B5EF4-FFF2-40B4-BE49-F238E27FC236}">
                <a16:creationId xmlns:a16="http://schemas.microsoft.com/office/drawing/2014/main" id="{69C2D48E-2C29-4315-9078-5185576BCAF4}"/>
              </a:ext>
            </a:extLst>
          </p:cNvPr>
          <p:cNvGrpSpPr/>
          <p:nvPr userDrawn="1"/>
        </p:nvGrpSpPr>
        <p:grpSpPr>
          <a:xfrm>
            <a:off x="6964927" y="2782883"/>
            <a:ext cx="2024661" cy="3497142"/>
            <a:chOff x="1438761" y="2033015"/>
            <a:chExt cx="1980000" cy="3420000"/>
          </a:xfrm>
        </p:grpSpPr>
        <p:sp>
          <p:nvSpPr>
            <p:cNvPr id="22" name="Rounded Rectangle 41">
              <a:extLst>
                <a:ext uri="{FF2B5EF4-FFF2-40B4-BE49-F238E27FC236}">
                  <a16:creationId xmlns:a16="http://schemas.microsoft.com/office/drawing/2014/main" id="{A1F205A4-225A-4660-8412-9704DCAD6CF4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3" name="Rectangle 42">
              <a:extLst>
                <a:ext uri="{FF2B5EF4-FFF2-40B4-BE49-F238E27FC236}">
                  <a16:creationId xmlns:a16="http://schemas.microsoft.com/office/drawing/2014/main" id="{F33CEF40-5783-4B00-9F16-F1235EFFFF05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24" name="Group 6">
              <a:extLst>
                <a:ext uri="{FF2B5EF4-FFF2-40B4-BE49-F238E27FC236}">
                  <a16:creationId xmlns:a16="http://schemas.microsoft.com/office/drawing/2014/main" id="{8BABE03C-602F-4F5D-BE5E-1C9709C4A399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25" name="Oval 44">
                <a:extLst>
                  <a:ext uri="{FF2B5EF4-FFF2-40B4-BE49-F238E27FC236}">
                    <a16:creationId xmlns:a16="http://schemas.microsoft.com/office/drawing/2014/main" id="{ACADDE58-8D98-4D40-ADA9-BC6CA28B96E7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6" name="Rounded Rectangle 45">
                <a:extLst>
                  <a:ext uri="{FF2B5EF4-FFF2-40B4-BE49-F238E27FC236}">
                    <a16:creationId xmlns:a16="http://schemas.microsoft.com/office/drawing/2014/main" id="{B6BFD348-B8B9-4534-8051-D94CCEC6B181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27" name="Group 5">
            <a:extLst>
              <a:ext uri="{FF2B5EF4-FFF2-40B4-BE49-F238E27FC236}">
                <a16:creationId xmlns:a16="http://schemas.microsoft.com/office/drawing/2014/main" id="{567BBF33-BD65-476F-92A6-E9C8EE2C5C0A}"/>
              </a:ext>
            </a:extLst>
          </p:cNvPr>
          <p:cNvGrpSpPr/>
          <p:nvPr userDrawn="1"/>
        </p:nvGrpSpPr>
        <p:grpSpPr>
          <a:xfrm>
            <a:off x="9470084" y="2782883"/>
            <a:ext cx="2024661" cy="3497142"/>
            <a:chOff x="1438761" y="2033015"/>
            <a:chExt cx="1980000" cy="3420000"/>
          </a:xfrm>
        </p:grpSpPr>
        <p:sp>
          <p:nvSpPr>
            <p:cNvPr id="28" name="Rounded Rectangle 41">
              <a:extLst>
                <a:ext uri="{FF2B5EF4-FFF2-40B4-BE49-F238E27FC236}">
                  <a16:creationId xmlns:a16="http://schemas.microsoft.com/office/drawing/2014/main" id="{E4BCAE79-20D4-4476-B3B3-92CBC99380B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9" name="Rectangle 42">
              <a:extLst>
                <a:ext uri="{FF2B5EF4-FFF2-40B4-BE49-F238E27FC236}">
                  <a16:creationId xmlns:a16="http://schemas.microsoft.com/office/drawing/2014/main" id="{617B6EB5-EC76-406E-83DD-DF6D8DB325F9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30" name="Group 6">
              <a:extLst>
                <a:ext uri="{FF2B5EF4-FFF2-40B4-BE49-F238E27FC236}">
                  <a16:creationId xmlns:a16="http://schemas.microsoft.com/office/drawing/2014/main" id="{ADFF6A3B-CCD9-482B-8EE8-D89E5483B816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31" name="Oval 44">
                <a:extLst>
                  <a:ext uri="{FF2B5EF4-FFF2-40B4-BE49-F238E27FC236}">
                    <a16:creationId xmlns:a16="http://schemas.microsoft.com/office/drawing/2014/main" id="{2564446C-D5B9-4273-98C5-21B1404781DC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2" name="Rounded Rectangle 45">
                <a:extLst>
                  <a:ext uri="{FF2B5EF4-FFF2-40B4-BE49-F238E27FC236}">
                    <a16:creationId xmlns:a16="http://schemas.microsoft.com/office/drawing/2014/main" id="{8A7D659A-2314-40B5-881B-104EE39A8C1B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6" name="Rectangle 5"/>
          <p:cNvSpPr/>
          <p:nvPr userDrawn="1"/>
        </p:nvSpPr>
        <p:spPr>
          <a:xfrm>
            <a:off x="1" y="0"/>
            <a:ext cx="388402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BC9F96B1-1C3D-43CA-9A46-1BDE491F7E00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72006" y="3111304"/>
            <a:ext cx="1759783" cy="2742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33E42B44-507B-4967-A870-34CD60C15FF5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087264" y="3111304"/>
            <a:ext cx="1759783" cy="2742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8DC29955-9DB0-4F62-8686-3A5316647C53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602523" y="3111304"/>
            <a:ext cx="1759783" cy="2742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1421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92" r:id="rId3"/>
    <p:sldLayoutId id="214748369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79" r:id="rId7"/>
    <p:sldLayoutId id="2147483680" r:id="rId8"/>
    <p:sldLayoutId id="2147483682" r:id="rId9"/>
    <p:sldLayoutId id="2147483689" r:id="rId10"/>
    <p:sldLayoutId id="2147483684" r:id="rId11"/>
    <p:sldLayoutId id="2147483686" r:id="rId12"/>
    <p:sldLayoutId id="2147483688" r:id="rId13"/>
    <p:sldLayoutId id="2147483687" r:id="rId14"/>
    <p:sldLayoutId id="2147483671" r:id="rId15"/>
    <p:sldLayoutId id="2147483672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696" r:id="rId3"/>
    <p:sldLayoutId id="2147483698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id="{65EB7FFB-6FB1-480A-A898-65150C03087A}"/>
              </a:ext>
            </a:extLst>
          </p:cNvPr>
          <p:cNvSpPr txBox="1"/>
          <p:nvPr/>
        </p:nvSpPr>
        <p:spPr>
          <a:xfrm>
            <a:off x="185202" y="6074308"/>
            <a:ext cx="1098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i="1" dirty="0">
                <a:solidFill>
                  <a:schemeClr val="bg1"/>
                </a:solidFill>
                <a:cs typeface="Arial" pitchFamily="34" charset="0"/>
              </a:rPr>
              <a:t>http://www.free-powerpoint-templates-design.com</a:t>
            </a:r>
            <a:endParaRPr lang="ko-KR" altLang="en-US" sz="8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185202" y="1993417"/>
            <a:ext cx="6527816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4000" b="1" cap="sm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hu-HU" sz="4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Magyar Könyvtárosok Egyesülete </a:t>
            </a:r>
          </a:p>
          <a:p>
            <a:pPr algn="ctr"/>
            <a:r>
              <a:rPr lang="hu-HU" sz="4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2023-2027</a:t>
            </a:r>
            <a:endParaRPr lang="ko-KR" altLang="en-US" sz="2400" b="1" cap="small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335689" y="4350759"/>
            <a:ext cx="5543680" cy="23698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Tervek, reformok, javaslatok </a:t>
            </a:r>
          </a:p>
          <a:p>
            <a:pPr algn="ctr"/>
            <a:endParaRPr lang="hu-HU" altLang="ko-KR" sz="20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  <a:p>
            <a:pPr algn="ctr"/>
            <a:endParaRPr lang="hu-HU" altLang="ko-KR" sz="20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  <a:p>
            <a:pPr marL="0" indent="0" algn="r">
              <a:buNone/>
            </a:pPr>
            <a:r>
              <a:rPr lang="hu-HU" altLang="ko-KR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Gerencsér Judit</a:t>
            </a:r>
          </a:p>
          <a:p>
            <a:pPr marL="0" indent="0" algn="r">
              <a:buNone/>
            </a:pPr>
            <a:r>
              <a:rPr lang="hu-HU" altLang="ko-KR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elnök</a:t>
            </a:r>
          </a:p>
          <a:p>
            <a:pPr marL="0" indent="0" algn="r">
              <a:buNone/>
            </a:pPr>
            <a:r>
              <a:rPr lang="hu-HU" altLang="ko-KR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mkeelnok@gmail.com</a:t>
            </a:r>
          </a:p>
          <a:p>
            <a:pPr marL="0" indent="0" algn="r">
              <a:buNone/>
            </a:pPr>
            <a:r>
              <a:rPr lang="hu-HU" altLang="ko-KR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Budapest, 2023. december 11.  </a:t>
            </a:r>
            <a:endParaRPr lang="ko-KR" altLang="en-US" sz="2000" dirty="0">
              <a:solidFill>
                <a:schemeClr val="accent3">
                  <a:lumMod val="40000"/>
                  <a:lumOff val="60000"/>
                </a:schemeClr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  <p:grpSp>
        <p:nvGrpSpPr>
          <p:cNvPr id="3" name="Graphic 1">
            <a:extLst>
              <a:ext uri="{FF2B5EF4-FFF2-40B4-BE49-F238E27FC236}">
                <a16:creationId xmlns:a16="http://schemas.microsoft.com/office/drawing/2014/main" id="{654B8B42-5803-41D1-913F-6C301EAD336B}"/>
              </a:ext>
            </a:extLst>
          </p:cNvPr>
          <p:cNvGrpSpPr/>
          <p:nvPr/>
        </p:nvGrpSpPr>
        <p:grpSpPr>
          <a:xfrm>
            <a:off x="335689" y="5903978"/>
            <a:ext cx="797859" cy="170330"/>
            <a:chOff x="28575" y="1871662"/>
            <a:chExt cx="12134850" cy="3118484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7391C43-A7C4-4450-A16A-F5658A36EA57}"/>
                </a:ext>
              </a:extLst>
            </p:cNvPr>
            <p:cNvSpPr/>
            <p:nvPr/>
          </p:nvSpPr>
          <p:spPr>
            <a:xfrm>
              <a:off x="28575" y="1871662"/>
              <a:ext cx="12134850" cy="3118484"/>
            </a:xfrm>
            <a:custGeom>
              <a:avLst/>
              <a:gdLst>
                <a:gd name="connsiteX0" fmla="*/ 10575608 w 12134850"/>
                <a:gd name="connsiteY0" fmla="*/ 3118485 h 3118484"/>
                <a:gd name="connsiteX1" fmla="*/ 1559243 w 12134850"/>
                <a:gd name="connsiteY1" fmla="*/ 3118485 h 3118484"/>
                <a:gd name="connsiteX2" fmla="*/ 0 w 12134850"/>
                <a:gd name="connsiteY2" fmla="*/ 1559243 h 3118484"/>
                <a:gd name="connsiteX3" fmla="*/ 1559243 w 12134850"/>
                <a:gd name="connsiteY3" fmla="*/ 0 h 3118484"/>
                <a:gd name="connsiteX4" fmla="*/ 10575608 w 12134850"/>
                <a:gd name="connsiteY4" fmla="*/ 0 h 3118484"/>
                <a:gd name="connsiteX5" fmla="*/ 12134850 w 12134850"/>
                <a:gd name="connsiteY5" fmla="*/ 1559243 h 3118484"/>
                <a:gd name="connsiteX6" fmla="*/ 10575608 w 12134850"/>
                <a:gd name="connsiteY6" fmla="*/ 3118485 h 3118484"/>
                <a:gd name="connsiteX7" fmla="*/ 1559243 w 12134850"/>
                <a:gd name="connsiteY7" fmla="*/ 135255 h 3118484"/>
                <a:gd name="connsiteX8" fmla="*/ 135255 w 12134850"/>
                <a:gd name="connsiteY8" fmla="*/ 1559243 h 3118484"/>
                <a:gd name="connsiteX9" fmla="*/ 1559243 w 12134850"/>
                <a:gd name="connsiteY9" fmla="*/ 2983230 h 3118484"/>
                <a:gd name="connsiteX10" fmla="*/ 10575608 w 12134850"/>
                <a:gd name="connsiteY10" fmla="*/ 2983230 h 3118484"/>
                <a:gd name="connsiteX11" fmla="*/ 11999595 w 12134850"/>
                <a:gd name="connsiteY11" fmla="*/ 1559243 h 3118484"/>
                <a:gd name="connsiteX12" fmla="*/ 10575608 w 12134850"/>
                <a:gd name="connsiteY12" fmla="*/ 135255 h 3118484"/>
                <a:gd name="connsiteX13" fmla="*/ 1559243 w 12134850"/>
                <a:gd name="connsiteY13" fmla="*/ 135255 h 311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34850" h="3118484">
                  <a:moveTo>
                    <a:pt x="10575608" y="3118485"/>
                  </a:moveTo>
                  <a:lnTo>
                    <a:pt x="1559243" y="3118485"/>
                  </a:lnTo>
                  <a:cubicBezTo>
                    <a:pt x="699135" y="3118485"/>
                    <a:pt x="0" y="2419350"/>
                    <a:pt x="0" y="1559243"/>
                  </a:cubicBezTo>
                  <a:cubicBezTo>
                    <a:pt x="0" y="699135"/>
                    <a:pt x="699135" y="0"/>
                    <a:pt x="1559243" y="0"/>
                  </a:cubicBezTo>
                  <a:lnTo>
                    <a:pt x="10575608" y="0"/>
                  </a:lnTo>
                  <a:cubicBezTo>
                    <a:pt x="11435715" y="0"/>
                    <a:pt x="12134850" y="699135"/>
                    <a:pt x="12134850" y="1559243"/>
                  </a:cubicBezTo>
                  <a:cubicBezTo>
                    <a:pt x="12134850" y="2419350"/>
                    <a:pt x="11435715" y="3118485"/>
                    <a:pt x="10575608" y="3118485"/>
                  </a:cubicBezTo>
                  <a:close/>
                  <a:moveTo>
                    <a:pt x="1559243" y="135255"/>
                  </a:moveTo>
                  <a:cubicBezTo>
                    <a:pt x="774383" y="135255"/>
                    <a:pt x="135255" y="774383"/>
                    <a:pt x="135255" y="1559243"/>
                  </a:cubicBezTo>
                  <a:cubicBezTo>
                    <a:pt x="135255" y="2344103"/>
                    <a:pt x="773430" y="2983230"/>
                    <a:pt x="1559243" y="2983230"/>
                  </a:cubicBezTo>
                  <a:lnTo>
                    <a:pt x="10575608" y="2983230"/>
                  </a:lnTo>
                  <a:cubicBezTo>
                    <a:pt x="11360467" y="2983230"/>
                    <a:pt x="11999595" y="2344103"/>
                    <a:pt x="11999595" y="1559243"/>
                  </a:cubicBezTo>
                  <a:cubicBezTo>
                    <a:pt x="11999595" y="774383"/>
                    <a:pt x="11361420" y="135255"/>
                    <a:pt x="10575608" y="135255"/>
                  </a:cubicBezTo>
                  <a:lnTo>
                    <a:pt x="1559243" y="13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" name="Graphic 1">
              <a:extLst>
                <a:ext uri="{FF2B5EF4-FFF2-40B4-BE49-F238E27FC236}">
                  <a16:creationId xmlns:a16="http://schemas.microsoft.com/office/drawing/2014/main" id="{654B8B42-5803-41D1-913F-6C301EAD336B}"/>
                </a:ext>
              </a:extLst>
            </p:cNvPr>
            <p:cNvGrpSpPr/>
            <p:nvPr/>
          </p:nvGrpSpPr>
          <p:grpSpPr>
            <a:xfrm>
              <a:off x="1795462" y="2549841"/>
              <a:ext cx="8943975" cy="1763077"/>
              <a:chOff x="1795462" y="2549841"/>
              <a:chExt cx="8943975" cy="1763077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956A415-B8A2-4A60-9439-DDFE21A83E2F}"/>
                  </a:ext>
                </a:extLst>
              </p:cNvPr>
              <p:cNvSpPr/>
              <p:nvPr/>
            </p:nvSpPr>
            <p:spPr>
              <a:xfrm>
                <a:off x="5654992" y="2549841"/>
                <a:ext cx="3864292" cy="1695450"/>
              </a:xfrm>
              <a:custGeom>
                <a:avLst/>
                <a:gdLst>
                  <a:gd name="connsiteX0" fmla="*/ 1693545 w 3864292"/>
                  <a:gd name="connsiteY0" fmla="*/ 286703 h 1695450"/>
                  <a:gd name="connsiteX1" fmla="*/ 1693545 w 3864292"/>
                  <a:gd name="connsiteY1" fmla="*/ 767715 h 1695450"/>
                  <a:gd name="connsiteX2" fmla="*/ 1858327 w 3864292"/>
                  <a:gd name="connsiteY2" fmla="*/ 767715 h 1695450"/>
                  <a:gd name="connsiteX3" fmla="*/ 2096452 w 3864292"/>
                  <a:gd name="connsiteY3" fmla="*/ 741045 h 1695450"/>
                  <a:gd name="connsiteX4" fmla="*/ 2190750 w 3864292"/>
                  <a:gd name="connsiteY4" fmla="*/ 658178 h 1695450"/>
                  <a:gd name="connsiteX5" fmla="*/ 2225040 w 3864292"/>
                  <a:gd name="connsiteY5" fmla="*/ 526733 h 1695450"/>
                  <a:gd name="connsiteX6" fmla="*/ 2177415 w 3864292"/>
                  <a:gd name="connsiteY6" fmla="*/ 374333 h 1695450"/>
                  <a:gd name="connsiteX7" fmla="*/ 2056447 w 3864292"/>
                  <a:gd name="connsiteY7" fmla="*/ 299085 h 1695450"/>
                  <a:gd name="connsiteX8" fmla="*/ 1839277 w 3864292"/>
                  <a:gd name="connsiteY8" fmla="*/ 287655 h 1695450"/>
                  <a:gd name="connsiteX9" fmla="*/ 1693545 w 3864292"/>
                  <a:gd name="connsiteY9" fmla="*/ 287655 h 1695450"/>
                  <a:gd name="connsiteX10" fmla="*/ 301943 w 3864292"/>
                  <a:gd name="connsiteY10" fmla="*/ 286703 h 1695450"/>
                  <a:gd name="connsiteX11" fmla="*/ 301943 w 3864292"/>
                  <a:gd name="connsiteY11" fmla="*/ 767715 h 1695450"/>
                  <a:gd name="connsiteX12" fmla="*/ 466725 w 3864292"/>
                  <a:gd name="connsiteY12" fmla="*/ 767715 h 1695450"/>
                  <a:gd name="connsiteX13" fmla="*/ 704850 w 3864292"/>
                  <a:gd name="connsiteY13" fmla="*/ 741045 h 1695450"/>
                  <a:gd name="connsiteX14" fmla="*/ 799147 w 3864292"/>
                  <a:gd name="connsiteY14" fmla="*/ 658178 h 1695450"/>
                  <a:gd name="connsiteX15" fmla="*/ 833438 w 3864292"/>
                  <a:gd name="connsiteY15" fmla="*/ 526733 h 1695450"/>
                  <a:gd name="connsiteX16" fmla="*/ 785813 w 3864292"/>
                  <a:gd name="connsiteY16" fmla="*/ 374333 h 1695450"/>
                  <a:gd name="connsiteX17" fmla="*/ 664845 w 3864292"/>
                  <a:gd name="connsiteY17" fmla="*/ 299085 h 1695450"/>
                  <a:gd name="connsiteX18" fmla="*/ 447675 w 3864292"/>
                  <a:gd name="connsiteY18" fmla="*/ 287655 h 1695450"/>
                  <a:gd name="connsiteX19" fmla="*/ 301943 w 3864292"/>
                  <a:gd name="connsiteY19" fmla="*/ 287655 h 1695450"/>
                  <a:gd name="connsiteX20" fmla="*/ 2676525 w 3864292"/>
                  <a:gd name="connsiteY20" fmla="*/ 0 h 1695450"/>
                  <a:gd name="connsiteX21" fmla="*/ 3864293 w 3864292"/>
                  <a:gd name="connsiteY21" fmla="*/ 0 h 1695450"/>
                  <a:gd name="connsiteX22" fmla="*/ 3864293 w 3864292"/>
                  <a:gd name="connsiteY22" fmla="*/ 286703 h 1695450"/>
                  <a:gd name="connsiteX23" fmla="*/ 3422333 w 3864292"/>
                  <a:gd name="connsiteY23" fmla="*/ 286703 h 1695450"/>
                  <a:gd name="connsiteX24" fmla="*/ 3422333 w 3864292"/>
                  <a:gd name="connsiteY24" fmla="*/ 1695450 h 1695450"/>
                  <a:gd name="connsiteX25" fmla="*/ 3120390 w 3864292"/>
                  <a:gd name="connsiteY25" fmla="*/ 1695450 h 1695450"/>
                  <a:gd name="connsiteX26" fmla="*/ 3120390 w 3864292"/>
                  <a:gd name="connsiteY26" fmla="*/ 286703 h 1695450"/>
                  <a:gd name="connsiteX27" fmla="*/ 2676525 w 3864292"/>
                  <a:gd name="connsiteY27" fmla="*/ 286703 h 1695450"/>
                  <a:gd name="connsiteX28" fmla="*/ 2676525 w 3864292"/>
                  <a:gd name="connsiteY28" fmla="*/ 0 h 1695450"/>
                  <a:gd name="connsiteX29" fmla="*/ 2676525 w 3864292"/>
                  <a:gd name="connsiteY29" fmla="*/ 0 h 1695450"/>
                  <a:gd name="connsiteX30" fmla="*/ 1392555 w 3864292"/>
                  <a:gd name="connsiteY30" fmla="*/ 0 h 1695450"/>
                  <a:gd name="connsiteX31" fmla="*/ 1876425 w 3864292"/>
                  <a:gd name="connsiteY31" fmla="*/ 0 h 1695450"/>
                  <a:gd name="connsiteX32" fmla="*/ 2235518 w 3864292"/>
                  <a:gd name="connsiteY32" fmla="*/ 25718 h 1695450"/>
                  <a:gd name="connsiteX33" fmla="*/ 2450783 w 3864292"/>
                  <a:gd name="connsiteY33" fmla="*/ 191453 h 1695450"/>
                  <a:gd name="connsiteX34" fmla="*/ 2537460 w 3864292"/>
                  <a:gd name="connsiteY34" fmla="*/ 521970 h 1695450"/>
                  <a:gd name="connsiteX35" fmla="*/ 2487930 w 3864292"/>
                  <a:gd name="connsiteY35" fmla="*/ 784860 h 1695450"/>
                  <a:gd name="connsiteX36" fmla="*/ 2361247 w 3864292"/>
                  <a:gd name="connsiteY36" fmla="*/ 951548 h 1695450"/>
                  <a:gd name="connsiteX37" fmla="*/ 2205038 w 3864292"/>
                  <a:gd name="connsiteY37" fmla="*/ 1031558 h 1695450"/>
                  <a:gd name="connsiteX38" fmla="*/ 1891665 w 3864292"/>
                  <a:gd name="connsiteY38" fmla="*/ 1055370 h 1695450"/>
                  <a:gd name="connsiteX39" fmla="*/ 1694497 w 3864292"/>
                  <a:gd name="connsiteY39" fmla="*/ 1055370 h 1695450"/>
                  <a:gd name="connsiteX40" fmla="*/ 1694497 w 3864292"/>
                  <a:gd name="connsiteY40" fmla="*/ 1694498 h 1695450"/>
                  <a:gd name="connsiteX41" fmla="*/ 1392555 w 3864292"/>
                  <a:gd name="connsiteY41" fmla="*/ 1694498 h 1695450"/>
                  <a:gd name="connsiteX42" fmla="*/ 1392555 w 3864292"/>
                  <a:gd name="connsiteY42" fmla="*/ 0 h 1695450"/>
                  <a:gd name="connsiteX43" fmla="*/ 1392555 w 3864292"/>
                  <a:gd name="connsiteY43" fmla="*/ 0 h 1695450"/>
                  <a:gd name="connsiteX44" fmla="*/ 0 w 3864292"/>
                  <a:gd name="connsiteY44" fmla="*/ 0 h 1695450"/>
                  <a:gd name="connsiteX45" fmla="*/ 483870 w 3864292"/>
                  <a:gd name="connsiteY45" fmla="*/ 0 h 1695450"/>
                  <a:gd name="connsiteX46" fmla="*/ 842963 w 3864292"/>
                  <a:gd name="connsiteY46" fmla="*/ 25718 h 1695450"/>
                  <a:gd name="connsiteX47" fmla="*/ 1058227 w 3864292"/>
                  <a:gd name="connsiteY47" fmla="*/ 191453 h 1695450"/>
                  <a:gd name="connsiteX48" fmla="*/ 1144905 w 3864292"/>
                  <a:gd name="connsiteY48" fmla="*/ 521970 h 1695450"/>
                  <a:gd name="connsiteX49" fmla="*/ 1095375 w 3864292"/>
                  <a:gd name="connsiteY49" fmla="*/ 784860 h 1695450"/>
                  <a:gd name="connsiteX50" fmla="*/ 968693 w 3864292"/>
                  <a:gd name="connsiteY50" fmla="*/ 951548 h 1695450"/>
                  <a:gd name="connsiteX51" fmla="*/ 812482 w 3864292"/>
                  <a:gd name="connsiteY51" fmla="*/ 1031558 h 1695450"/>
                  <a:gd name="connsiteX52" fmla="*/ 499110 w 3864292"/>
                  <a:gd name="connsiteY52" fmla="*/ 1055370 h 1695450"/>
                  <a:gd name="connsiteX53" fmla="*/ 301943 w 3864292"/>
                  <a:gd name="connsiteY53" fmla="*/ 1055370 h 1695450"/>
                  <a:gd name="connsiteX54" fmla="*/ 301943 w 3864292"/>
                  <a:gd name="connsiteY54" fmla="*/ 1694498 h 1695450"/>
                  <a:gd name="connsiteX55" fmla="*/ 0 w 3864292"/>
                  <a:gd name="connsiteY55" fmla="*/ 1694498 h 1695450"/>
                  <a:gd name="connsiteX56" fmla="*/ 0 w 3864292"/>
                  <a:gd name="connsiteY56" fmla="*/ 0 h 1695450"/>
                  <a:gd name="connsiteX57" fmla="*/ 0 w 3864292"/>
                  <a:gd name="connsiteY57" fmla="*/ 0 h 169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3864292" h="1695450">
                    <a:moveTo>
                      <a:pt x="1693545" y="286703"/>
                    </a:moveTo>
                    <a:lnTo>
                      <a:pt x="1693545" y="767715"/>
                    </a:lnTo>
                    <a:lnTo>
                      <a:pt x="1858327" y="767715"/>
                    </a:lnTo>
                    <a:cubicBezTo>
                      <a:pt x="1977390" y="767715"/>
                      <a:pt x="2056447" y="759143"/>
                      <a:pt x="2096452" y="741045"/>
                    </a:cubicBezTo>
                    <a:cubicBezTo>
                      <a:pt x="2136458" y="722948"/>
                      <a:pt x="2167890" y="695325"/>
                      <a:pt x="2190750" y="658178"/>
                    </a:cubicBezTo>
                    <a:cubicBezTo>
                      <a:pt x="2213610" y="620078"/>
                      <a:pt x="2225040" y="576263"/>
                      <a:pt x="2225040" y="526733"/>
                    </a:cubicBezTo>
                    <a:cubicBezTo>
                      <a:pt x="2225040" y="464820"/>
                      <a:pt x="2208847" y="414338"/>
                      <a:pt x="2177415" y="374333"/>
                    </a:cubicBezTo>
                    <a:cubicBezTo>
                      <a:pt x="2145030" y="334328"/>
                      <a:pt x="2105025" y="309563"/>
                      <a:pt x="2056447" y="299085"/>
                    </a:cubicBezTo>
                    <a:cubicBezTo>
                      <a:pt x="2020252" y="291465"/>
                      <a:pt x="1947863" y="287655"/>
                      <a:pt x="1839277" y="287655"/>
                    </a:cubicBezTo>
                    <a:lnTo>
                      <a:pt x="1693545" y="287655"/>
                    </a:lnTo>
                    <a:close/>
                    <a:moveTo>
                      <a:pt x="301943" y="286703"/>
                    </a:moveTo>
                    <a:lnTo>
                      <a:pt x="301943" y="767715"/>
                    </a:lnTo>
                    <a:lnTo>
                      <a:pt x="466725" y="767715"/>
                    </a:lnTo>
                    <a:cubicBezTo>
                      <a:pt x="585788" y="767715"/>
                      <a:pt x="664845" y="759143"/>
                      <a:pt x="704850" y="741045"/>
                    </a:cubicBezTo>
                    <a:cubicBezTo>
                      <a:pt x="744855" y="722948"/>
                      <a:pt x="776288" y="695325"/>
                      <a:pt x="799147" y="658178"/>
                    </a:cubicBezTo>
                    <a:cubicBezTo>
                      <a:pt x="822007" y="620078"/>
                      <a:pt x="833438" y="576263"/>
                      <a:pt x="833438" y="526733"/>
                    </a:cubicBezTo>
                    <a:cubicBezTo>
                      <a:pt x="833438" y="464820"/>
                      <a:pt x="817245" y="414338"/>
                      <a:pt x="785813" y="374333"/>
                    </a:cubicBezTo>
                    <a:cubicBezTo>
                      <a:pt x="753427" y="334328"/>
                      <a:pt x="713422" y="309563"/>
                      <a:pt x="664845" y="299085"/>
                    </a:cubicBezTo>
                    <a:cubicBezTo>
                      <a:pt x="628650" y="291465"/>
                      <a:pt x="556260" y="287655"/>
                      <a:pt x="447675" y="287655"/>
                    </a:cubicBezTo>
                    <a:lnTo>
                      <a:pt x="301943" y="287655"/>
                    </a:lnTo>
                    <a:close/>
                    <a:moveTo>
                      <a:pt x="2676525" y="0"/>
                    </a:moveTo>
                    <a:lnTo>
                      <a:pt x="3864293" y="0"/>
                    </a:lnTo>
                    <a:lnTo>
                      <a:pt x="3864293" y="286703"/>
                    </a:lnTo>
                    <a:lnTo>
                      <a:pt x="3422333" y="286703"/>
                    </a:lnTo>
                    <a:lnTo>
                      <a:pt x="3422333" y="1695450"/>
                    </a:lnTo>
                    <a:lnTo>
                      <a:pt x="3120390" y="1695450"/>
                    </a:lnTo>
                    <a:lnTo>
                      <a:pt x="3120390" y="286703"/>
                    </a:lnTo>
                    <a:lnTo>
                      <a:pt x="2676525" y="286703"/>
                    </a:lnTo>
                    <a:lnTo>
                      <a:pt x="2676525" y="0"/>
                    </a:lnTo>
                    <a:lnTo>
                      <a:pt x="2676525" y="0"/>
                    </a:lnTo>
                    <a:close/>
                    <a:moveTo>
                      <a:pt x="1392555" y="0"/>
                    </a:moveTo>
                    <a:lnTo>
                      <a:pt x="1876425" y="0"/>
                    </a:lnTo>
                    <a:cubicBezTo>
                      <a:pt x="2060257" y="0"/>
                      <a:pt x="2179320" y="8573"/>
                      <a:pt x="2235518" y="25718"/>
                    </a:cubicBezTo>
                    <a:cubicBezTo>
                      <a:pt x="2321243" y="51435"/>
                      <a:pt x="2392680" y="106680"/>
                      <a:pt x="2450783" y="191453"/>
                    </a:cubicBezTo>
                    <a:cubicBezTo>
                      <a:pt x="2508885" y="276225"/>
                      <a:pt x="2537460" y="386715"/>
                      <a:pt x="2537460" y="521970"/>
                    </a:cubicBezTo>
                    <a:cubicBezTo>
                      <a:pt x="2537460" y="625793"/>
                      <a:pt x="2521268" y="713423"/>
                      <a:pt x="2487930" y="784860"/>
                    </a:cubicBezTo>
                    <a:cubicBezTo>
                      <a:pt x="2454593" y="855345"/>
                      <a:pt x="2412683" y="911543"/>
                      <a:pt x="2361247" y="951548"/>
                    </a:cubicBezTo>
                    <a:cubicBezTo>
                      <a:pt x="2309813" y="991553"/>
                      <a:pt x="2257425" y="1019175"/>
                      <a:pt x="2205038" y="1031558"/>
                    </a:cubicBezTo>
                    <a:cubicBezTo>
                      <a:pt x="2132647" y="1047750"/>
                      <a:pt x="2028825" y="1055370"/>
                      <a:pt x="1891665" y="1055370"/>
                    </a:cubicBezTo>
                    <a:lnTo>
                      <a:pt x="1694497" y="1055370"/>
                    </a:lnTo>
                    <a:lnTo>
                      <a:pt x="1694497" y="1694498"/>
                    </a:lnTo>
                    <a:lnTo>
                      <a:pt x="1392555" y="1694498"/>
                    </a:lnTo>
                    <a:lnTo>
                      <a:pt x="1392555" y="0"/>
                    </a:lnTo>
                    <a:lnTo>
                      <a:pt x="1392555" y="0"/>
                    </a:lnTo>
                    <a:close/>
                    <a:moveTo>
                      <a:pt x="0" y="0"/>
                    </a:moveTo>
                    <a:lnTo>
                      <a:pt x="483870" y="0"/>
                    </a:lnTo>
                    <a:cubicBezTo>
                      <a:pt x="667702" y="0"/>
                      <a:pt x="786765" y="8573"/>
                      <a:pt x="842963" y="25718"/>
                    </a:cubicBezTo>
                    <a:cubicBezTo>
                      <a:pt x="928688" y="51435"/>
                      <a:pt x="1000125" y="106680"/>
                      <a:pt x="1058227" y="191453"/>
                    </a:cubicBezTo>
                    <a:cubicBezTo>
                      <a:pt x="1116330" y="276225"/>
                      <a:pt x="1144905" y="386715"/>
                      <a:pt x="1144905" y="521970"/>
                    </a:cubicBezTo>
                    <a:cubicBezTo>
                      <a:pt x="1144905" y="625793"/>
                      <a:pt x="1128713" y="713423"/>
                      <a:pt x="1095375" y="784860"/>
                    </a:cubicBezTo>
                    <a:cubicBezTo>
                      <a:pt x="1062038" y="855345"/>
                      <a:pt x="1020127" y="911543"/>
                      <a:pt x="968693" y="951548"/>
                    </a:cubicBezTo>
                    <a:cubicBezTo>
                      <a:pt x="917257" y="991553"/>
                      <a:pt x="864870" y="1019175"/>
                      <a:pt x="812482" y="1031558"/>
                    </a:cubicBezTo>
                    <a:cubicBezTo>
                      <a:pt x="740093" y="1047750"/>
                      <a:pt x="636270" y="1055370"/>
                      <a:pt x="499110" y="1055370"/>
                    </a:cubicBezTo>
                    <a:lnTo>
                      <a:pt x="301943" y="1055370"/>
                    </a:lnTo>
                    <a:lnTo>
                      <a:pt x="301943" y="1694498"/>
                    </a:lnTo>
                    <a:lnTo>
                      <a:pt x="0" y="169449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8" name="Graphic 1">
                <a:extLst>
                  <a:ext uri="{FF2B5EF4-FFF2-40B4-BE49-F238E27FC236}">
                    <a16:creationId xmlns:a16="http://schemas.microsoft.com/office/drawing/2014/main" id="{654B8B42-5803-41D1-913F-6C301EAD336B}"/>
                  </a:ext>
                </a:extLst>
              </p:cNvPr>
              <p:cNvGrpSpPr/>
              <p:nvPr/>
            </p:nvGrpSpPr>
            <p:grpSpPr>
              <a:xfrm>
                <a:off x="1795462" y="2615564"/>
                <a:ext cx="8943975" cy="1697354"/>
                <a:chOff x="1795462" y="2615564"/>
                <a:chExt cx="8943975" cy="1697354"/>
              </a:xfrm>
              <a:grpFill/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4BF55E03-EA07-4906-BB8F-E8D00F3A60D3}"/>
                    </a:ext>
                  </a:extLst>
                </p:cNvPr>
                <p:cNvSpPr/>
                <p:nvPr/>
              </p:nvSpPr>
              <p:spPr>
                <a:xfrm>
                  <a:off x="1795462" y="2615564"/>
                  <a:ext cx="1414462" cy="1697354"/>
                </a:xfrm>
                <a:custGeom>
                  <a:avLst/>
                  <a:gdLst>
                    <a:gd name="connsiteX0" fmla="*/ 1288732 w 1414462"/>
                    <a:gd name="connsiteY0" fmla="*/ 1835468 h 1835467"/>
                    <a:gd name="connsiteX1" fmla="*/ 689610 w 1414462"/>
                    <a:gd name="connsiteY1" fmla="*/ 365760 h 1835467"/>
                    <a:gd name="connsiteX2" fmla="*/ 126683 w 1414462"/>
                    <a:gd name="connsiteY2" fmla="*/ 1798320 h 1835467"/>
                    <a:gd name="connsiteX3" fmla="*/ 0 w 1414462"/>
                    <a:gd name="connsiteY3" fmla="*/ 1747838 h 1835467"/>
                    <a:gd name="connsiteX4" fmla="*/ 687705 w 1414462"/>
                    <a:gd name="connsiteY4" fmla="*/ 0 h 1835467"/>
                    <a:gd name="connsiteX5" fmla="*/ 1414463 w 1414462"/>
                    <a:gd name="connsiteY5" fmla="*/ 1784985 h 1835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4462" h="1835467">
                      <a:moveTo>
                        <a:pt x="1288732" y="1835468"/>
                      </a:moveTo>
                      <a:lnTo>
                        <a:pt x="689610" y="365760"/>
                      </a:lnTo>
                      <a:lnTo>
                        <a:pt x="126683" y="1798320"/>
                      </a:lnTo>
                      <a:lnTo>
                        <a:pt x="0" y="1747838"/>
                      </a:lnTo>
                      <a:lnTo>
                        <a:pt x="687705" y="0"/>
                      </a:lnTo>
                      <a:lnTo>
                        <a:pt x="1414463" y="178498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30" name="Graphic 1">
                  <a:extLst>
                    <a:ext uri="{FF2B5EF4-FFF2-40B4-BE49-F238E27FC236}">
                      <a16:creationId xmlns:a16="http://schemas.microsoft.com/office/drawing/2014/main" id="{654B8B42-5803-41D1-913F-6C301EAD336B}"/>
                    </a:ext>
                  </a:extLst>
                </p:cNvPr>
                <p:cNvGrpSpPr/>
                <p:nvPr/>
              </p:nvGrpSpPr>
              <p:grpSpPr>
                <a:xfrm>
                  <a:off x="3416617" y="2615564"/>
                  <a:ext cx="7322820" cy="1697354"/>
                  <a:chOff x="3416617" y="2615564"/>
                  <a:chExt cx="7322820" cy="1697354"/>
                </a:xfrm>
                <a:grpFill/>
              </p:grpSpPr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91BD0B22-2415-4008-BFAE-7EE8BEC602DA}"/>
                      </a:ext>
                    </a:extLst>
                  </p:cNvPr>
                  <p:cNvSpPr/>
                  <p:nvPr/>
                </p:nvSpPr>
                <p:spPr>
                  <a:xfrm>
                    <a:off x="3416617" y="2615564"/>
                    <a:ext cx="815339" cy="1697354"/>
                  </a:xfrm>
                  <a:custGeom>
                    <a:avLst/>
                    <a:gdLst>
                      <a:gd name="connsiteX0" fmla="*/ 815340 w 815339"/>
                      <a:gd name="connsiteY0" fmla="*/ 1697355 h 1697354"/>
                      <a:gd name="connsiteX1" fmla="*/ 0 w 815339"/>
                      <a:gd name="connsiteY1" fmla="*/ 1697355 h 1697354"/>
                      <a:gd name="connsiteX2" fmla="*/ 37147 w 815339"/>
                      <a:gd name="connsiteY2" fmla="*/ 0 h 1697354"/>
                      <a:gd name="connsiteX3" fmla="*/ 172402 w 815339"/>
                      <a:gd name="connsiteY3" fmla="*/ 3810 h 1697354"/>
                      <a:gd name="connsiteX4" fmla="*/ 139065 w 815339"/>
                      <a:gd name="connsiteY4" fmla="*/ 1561148 h 1697354"/>
                      <a:gd name="connsiteX5" fmla="*/ 815340 w 815339"/>
                      <a:gd name="connsiteY5" fmla="*/ 1561148 h 1697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15339" h="1697354">
                        <a:moveTo>
                          <a:pt x="815340" y="1697355"/>
                        </a:moveTo>
                        <a:lnTo>
                          <a:pt x="0" y="1697355"/>
                        </a:lnTo>
                        <a:lnTo>
                          <a:pt x="37147" y="0"/>
                        </a:lnTo>
                        <a:lnTo>
                          <a:pt x="172402" y="3810"/>
                        </a:lnTo>
                        <a:lnTo>
                          <a:pt x="139065" y="1561148"/>
                        </a:lnTo>
                        <a:lnTo>
                          <a:pt x="815340" y="1561148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2" name="Graphic 1">
                    <a:extLst>
                      <a:ext uri="{FF2B5EF4-FFF2-40B4-BE49-F238E27FC236}">
                        <a16:creationId xmlns:a16="http://schemas.microsoft.com/office/drawing/2014/main" id="{654B8B42-5803-41D1-913F-6C301EAD336B}"/>
                      </a:ext>
                    </a:extLst>
                  </p:cNvPr>
                  <p:cNvGrpSpPr/>
                  <p:nvPr/>
                </p:nvGrpSpPr>
                <p:grpSpPr>
                  <a:xfrm>
                    <a:off x="4501515" y="2615564"/>
                    <a:ext cx="6237922" cy="1697354"/>
                    <a:chOff x="4501515" y="2615564"/>
                    <a:chExt cx="6237922" cy="1697354"/>
                  </a:xfrm>
                  <a:grpFill/>
                </p:grpSpPr>
                <p:sp>
                  <p:nvSpPr>
                    <p:cNvPr id="33" name="Freeform: Shape 32">
                      <a:extLst>
                        <a:ext uri="{FF2B5EF4-FFF2-40B4-BE49-F238E27FC236}">
                          <a16:creationId xmlns:a16="http://schemas.microsoft.com/office/drawing/2014/main" id="{3B10E363-7F63-4F0C-B916-6CF34FC8F5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1515" y="2615564"/>
                      <a:ext cx="882967" cy="1697354"/>
                    </a:xfrm>
                    <a:custGeom>
                      <a:avLst/>
                      <a:gdLst>
                        <a:gd name="connsiteX0" fmla="*/ 882967 w 882967"/>
                        <a:gd name="connsiteY0" fmla="*/ 1697355 h 1697354"/>
                        <a:gd name="connsiteX1" fmla="*/ 0 w 882967"/>
                        <a:gd name="connsiteY1" fmla="*/ 1697355 h 1697354"/>
                        <a:gd name="connsiteX2" fmla="*/ 40005 w 882967"/>
                        <a:gd name="connsiteY2" fmla="*/ 0 h 1697354"/>
                        <a:gd name="connsiteX3" fmla="*/ 175260 w 882967"/>
                        <a:gd name="connsiteY3" fmla="*/ 3810 h 1697354"/>
                        <a:gd name="connsiteX4" fmla="*/ 138113 w 882967"/>
                        <a:gd name="connsiteY4" fmla="*/ 1561148 h 1697354"/>
                        <a:gd name="connsiteX5" fmla="*/ 882967 w 882967"/>
                        <a:gd name="connsiteY5" fmla="*/ 1561148 h 16973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82967" h="1697354">
                          <a:moveTo>
                            <a:pt x="882967" y="1697355"/>
                          </a:moveTo>
                          <a:lnTo>
                            <a:pt x="0" y="1697355"/>
                          </a:lnTo>
                          <a:lnTo>
                            <a:pt x="40005" y="0"/>
                          </a:lnTo>
                          <a:lnTo>
                            <a:pt x="175260" y="3810"/>
                          </a:lnTo>
                          <a:lnTo>
                            <a:pt x="138113" y="1561148"/>
                          </a:lnTo>
                          <a:lnTo>
                            <a:pt x="882967" y="1561148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" name="Freeform: Shape 33">
                      <a:extLst>
                        <a:ext uri="{FF2B5EF4-FFF2-40B4-BE49-F238E27FC236}">
                          <a16:creationId xmlns:a16="http://schemas.microsoft.com/office/drawing/2014/main" id="{078E0373-37EF-469E-89D2-6214E7756E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80194" y="3837621"/>
                      <a:ext cx="1559242" cy="407670"/>
                    </a:xfrm>
                    <a:custGeom>
                      <a:avLst/>
                      <a:gdLst>
                        <a:gd name="connsiteX0" fmla="*/ 0 w 1559242"/>
                        <a:gd name="connsiteY0" fmla="*/ 324803 h 407670"/>
                        <a:gd name="connsiteX1" fmla="*/ 88582 w 1559242"/>
                        <a:gd name="connsiteY1" fmla="*/ 324803 h 407670"/>
                        <a:gd name="connsiteX2" fmla="*/ 88582 w 1559242"/>
                        <a:gd name="connsiteY2" fmla="*/ 400050 h 407670"/>
                        <a:gd name="connsiteX3" fmla="*/ 0 w 1559242"/>
                        <a:gd name="connsiteY3" fmla="*/ 400050 h 407670"/>
                        <a:gd name="connsiteX4" fmla="*/ 0 w 1559242"/>
                        <a:gd name="connsiteY4" fmla="*/ 324803 h 407670"/>
                        <a:gd name="connsiteX5" fmla="*/ 0 w 1559242"/>
                        <a:gd name="connsiteY5" fmla="*/ 324803 h 407670"/>
                        <a:gd name="connsiteX6" fmla="*/ 851535 w 1559242"/>
                        <a:gd name="connsiteY6" fmla="*/ 68580 h 407670"/>
                        <a:gd name="connsiteX7" fmla="*/ 758190 w 1559242"/>
                        <a:gd name="connsiteY7" fmla="*/ 101918 h 407670"/>
                        <a:gd name="connsiteX8" fmla="*/ 722947 w 1559242"/>
                        <a:gd name="connsiteY8" fmla="*/ 203835 h 407670"/>
                        <a:gd name="connsiteX9" fmla="*/ 759143 w 1559242"/>
                        <a:gd name="connsiteY9" fmla="*/ 304800 h 407670"/>
                        <a:gd name="connsiteX10" fmla="*/ 851535 w 1559242"/>
                        <a:gd name="connsiteY10" fmla="*/ 339090 h 407670"/>
                        <a:gd name="connsiteX11" fmla="*/ 942976 w 1559242"/>
                        <a:gd name="connsiteY11" fmla="*/ 304800 h 407670"/>
                        <a:gd name="connsiteX12" fmla="*/ 979170 w 1559242"/>
                        <a:gd name="connsiteY12" fmla="*/ 201930 h 407670"/>
                        <a:gd name="connsiteX13" fmla="*/ 943928 w 1559242"/>
                        <a:gd name="connsiteY13" fmla="*/ 100965 h 407670"/>
                        <a:gd name="connsiteX14" fmla="*/ 851535 w 1559242"/>
                        <a:gd name="connsiteY14" fmla="*/ 68580 h 407670"/>
                        <a:gd name="connsiteX15" fmla="*/ 851535 w 1559242"/>
                        <a:gd name="connsiteY15" fmla="*/ 68580 h 407670"/>
                        <a:gd name="connsiteX16" fmla="*/ 1113472 w 1559242"/>
                        <a:gd name="connsiteY16" fmla="*/ 6668 h 407670"/>
                        <a:gd name="connsiteX17" fmla="*/ 1252538 w 1559242"/>
                        <a:gd name="connsiteY17" fmla="*/ 6668 h 407670"/>
                        <a:gd name="connsiteX18" fmla="*/ 1336357 w 1559242"/>
                        <a:gd name="connsiteY18" fmla="*/ 275273 h 407670"/>
                        <a:gd name="connsiteX19" fmla="*/ 1419226 w 1559242"/>
                        <a:gd name="connsiteY19" fmla="*/ 6668 h 407670"/>
                        <a:gd name="connsiteX20" fmla="*/ 1559243 w 1559242"/>
                        <a:gd name="connsiteY20" fmla="*/ 6668 h 407670"/>
                        <a:gd name="connsiteX21" fmla="*/ 1559243 w 1559242"/>
                        <a:gd name="connsiteY21" fmla="*/ 400050 h 407670"/>
                        <a:gd name="connsiteX22" fmla="*/ 1472565 w 1559242"/>
                        <a:gd name="connsiteY22" fmla="*/ 400050 h 407670"/>
                        <a:gd name="connsiteX23" fmla="*/ 1472565 w 1559242"/>
                        <a:gd name="connsiteY23" fmla="*/ 90488 h 407670"/>
                        <a:gd name="connsiteX24" fmla="*/ 1381126 w 1559242"/>
                        <a:gd name="connsiteY24" fmla="*/ 400050 h 407670"/>
                        <a:gd name="connsiteX25" fmla="*/ 1291590 w 1559242"/>
                        <a:gd name="connsiteY25" fmla="*/ 400050 h 407670"/>
                        <a:gd name="connsiteX26" fmla="*/ 1200151 w 1559242"/>
                        <a:gd name="connsiteY26" fmla="*/ 90488 h 407670"/>
                        <a:gd name="connsiteX27" fmla="*/ 1200151 w 1559242"/>
                        <a:gd name="connsiteY27" fmla="*/ 400050 h 407670"/>
                        <a:gd name="connsiteX28" fmla="*/ 1113472 w 1559242"/>
                        <a:gd name="connsiteY28" fmla="*/ 400050 h 407670"/>
                        <a:gd name="connsiteX29" fmla="*/ 1113472 w 1559242"/>
                        <a:gd name="connsiteY29" fmla="*/ 6668 h 407670"/>
                        <a:gd name="connsiteX30" fmla="*/ 1113472 w 1559242"/>
                        <a:gd name="connsiteY30" fmla="*/ 6668 h 407670"/>
                        <a:gd name="connsiteX31" fmla="*/ 850582 w 1559242"/>
                        <a:gd name="connsiteY31" fmla="*/ 0 h 407670"/>
                        <a:gd name="connsiteX32" fmla="*/ 1013460 w 1559242"/>
                        <a:gd name="connsiteY32" fmla="*/ 54293 h 407670"/>
                        <a:gd name="connsiteX33" fmla="*/ 1074420 w 1559242"/>
                        <a:gd name="connsiteY33" fmla="*/ 203835 h 407670"/>
                        <a:gd name="connsiteX34" fmla="*/ 1013460 w 1559242"/>
                        <a:gd name="connsiteY34" fmla="*/ 352425 h 407670"/>
                        <a:gd name="connsiteX35" fmla="*/ 850582 w 1559242"/>
                        <a:gd name="connsiteY35" fmla="*/ 405765 h 407670"/>
                        <a:gd name="connsiteX36" fmla="*/ 686753 w 1559242"/>
                        <a:gd name="connsiteY36" fmla="*/ 352425 h 407670"/>
                        <a:gd name="connsiteX37" fmla="*/ 625793 w 1559242"/>
                        <a:gd name="connsiteY37" fmla="*/ 204788 h 407670"/>
                        <a:gd name="connsiteX38" fmla="*/ 646747 w 1559242"/>
                        <a:gd name="connsiteY38" fmla="*/ 103823 h 407670"/>
                        <a:gd name="connsiteX39" fmla="*/ 689610 w 1559242"/>
                        <a:gd name="connsiteY39" fmla="*/ 49530 h 407670"/>
                        <a:gd name="connsiteX40" fmla="*/ 749618 w 1559242"/>
                        <a:gd name="connsiteY40" fmla="*/ 14288 h 407670"/>
                        <a:gd name="connsiteX41" fmla="*/ 850582 w 1559242"/>
                        <a:gd name="connsiteY41" fmla="*/ 0 h 407670"/>
                        <a:gd name="connsiteX42" fmla="*/ 850582 w 1559242"/>
                        <a:gd name="connsiteY42" fmla="*/ 0 h 407670"/>
                        <a:gd name="connsiteX43" fmla="*/ 376238 w 1559242"/>
                        <a:gd name="connsiteY43" fmla="*/ 0 h 407670"/>
                        <a:gd name="connsiteX44" fmla="*/ 513398 w 1559242"/>
                        <a:gd name="connsiteY44" fmla="*/ 42863 h 407670"/>
                        <a:gd name="connsiteX45" fmla="*/ 561023 w 1559242"/>
                        <a:gd name="connsiteY45" fmla="*/ 115253 h 407670"/>
                        <a:gd name="connsiteX46" fmla="*/ 468630 w 1559242"/>
                        <a:gd name="connsiteY46" fmla="*/ 134303 h 407670"/>
                        <a:gd name="connsiteX47" fmla="*/ 434340 w 1559242"/>
                        <a:gd name="connsiteY47" fmla="*/ 85725 h 407670"/>
                        <a:gd name="connsiteX48" fmla="*/ 371475 w 1559242"/>
                        <a:gd name="connsiteY48" fmla="*/ 67628 h 407670"/>
                        <a:gd name="connsiteX49" fmla="*/ 288607 w 1559242"/>
                        <a:gd name="connsiteY49" fmla="*/ 99060 h 407670"/>
                        <a:gd name="connsiteX50" fmla="*/ 256223 w 1559242"/>
                        <a:gd name="connsiteY50" fmla="*/ 200978 h 407670"/>
                        <a:gd name="connsiteX51" fmla="*/ 287655 w 1559242"/>
                        <a:gd name="connsiteY51" fmla="*/ 307658 h 407670"/>
                        <a:gd name="connsiteX52" fmla="*/ 369570 w 1559242"/>
                        <a:gd name="connsiteY52" fmla="*/ 339090 h 407670"/>
                        <a:gd name="connsiteX53" fmla="*/ 433388 w 1559242"/>
                        <a:gd name="connsiteY53" fmla="*/ 319088 h 407670"/>
                        <a:gd name="connsiteX54" fmla="*/ 471488 w 1559242"/>
                        <a:gd name="connsiteY54" fmla="*/ 256223 h 407670"/>
                        <a:gd name="connsiteX55" fmla="*/ 561975 w 1559242"/>
                        <a:gd name="connsiteY55" fmla="*/ 280988 h 407670"/>
                        <a:gd name="connsiteX56" fmla="*/ 492443 w 1559242"/>
                        <a:gd name="connsiteY56" fmla="*/ 376238 h 407670"/>
                        <a:gd name="connsiteX57" fmla="*/ 369570 w 1559242"/>
                        <a:gd name="connsiteY57" fmla="*/ 407670 h 407670"/>
                        <a:gd name="connsiteX58" fmla="*/ 218123 w 1559242"/>
                        <a:gd name="connsiteY58" fmla="*/ 354330 h 407670"/>
                        <a:gd name="connsiteX59" fmla="*/ 159068 w 1559242"/>
                        <a:gd name="connsiteY59" fmla="*/ 207645 h 407670"/>
                        <a:gd name="connsiteX60" fmla="*/ 218123 w 1559242"/>
                        <a:gd name="connsiteY60" fmla="*/ 55245 h 407670"/>
                        <a:gd name="connsiteX61" fmla="*/ 376238 w 1559242"/>
                        <a:gd name="connsiteY61" fmla="*/ 0 h 407670"/>
                        <a:gd name="connsiteX62" fmla="*/ 376238 w 1559242"/>
                        <a:gd name="connsiteY62" fmla="*/ 0 h 407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1559242" h="407670">
                          <a:moveTo>
                            <a:pt x="0" y="324803"/>
                          </a:moveTo>
                          <a:lnTo>
                            <a:pt x="88582" y="324803"/>
                          </a:lnTo>
                          <a:lnTo>
                            <a:pt x="88582" y="400050"/>
                          </a:lnTo>
                          <a:lnTo>
                            <a:pt x="0" y="400050"/>
                          </a:lnTo>
                          <a:lnTo>
                            <a:pt x="0" y="324803"/>
                          </a:lnTo>
                          <a:lnTo>
                            <a:pt x="0" y="324803"/>
                          </a:lnTo>
                          <a:close/>
                          <a:moveTo>
                            <a:pt x="851535" y="68580"/>
                          </a:moveTo>
                          <a:cubicBezTo>
                            <a:pt x="813435" y="68580"/>
                            <a:pt x="782003" y="80010"/>
                            <a:pt x="758190" y="101918"/>
                          </a:cubicBezTo>
                          <a:cubicBezTo>
                            <a:pt x="734378" y="124778"/>
                            <a:pt x="722947" y="158115"/>
                            <a:pt x="722947" y="203835"/>
                          </a:cubicBezTo>
                          <a:cubicBezTo>
                            <a:pt x="722947" y="248603"/>
                            <a:pt x="735330" y="281940"/>
                            <a:pt x="759143" y="304800"/>
                          </a:cubicBezTo>
                          <a:cubicBezTo>
                            <a:pt x="782955" y="327660"/>
                            <a:pt x="814388" y="339090"/>
                            <a:pt x="851535" y="339090"/>
                          </a:cubicBezTo>
                          <a:cubicBezTo>
                            <a:pt x="888682" y="339090"/>
                            <a:pt x="919163" y="327660"/>
                            <a:pt x="942976" y="304800"/>
                          </a:cubicBezTo>
                          <a:cubicBezTo>
                            <a:pt x="966788" y="281940"/>
                            <a:pt x="979170" y="247650"/>
                            <a:pt x="979170" y="201930"/>
                          </a:cubicBezTo>
                          <a:cubicBezTo>
                            <a:pt x="979170" y="157163"/>
                            <a:pt x="967740" y="122873"/>
                            <a:pt x="943928" y="100965"/>
                          </a:cubicBezTo>
                          <a:cubicBezTo>
                            <a:pt x="920115" y="79058"/>
                            <a:pt x="889635" y="68580"/>
                            <a:pt x="851535" y="68580"/>
                          </a:cubicBezTo>
                          <a:lnTo>
                            <a:pt x="851535" y="68580"/>
                          </a:lnTo>
                          <a:close/>
                          <a:moveTo>
                            <a:pt x="1113472" y="6668"/>
                          </a:moveTo>
                          <a:lnTo>
                            <a:pt x="1252538" y="6668"/>
                          </a:lnTo>
                          <a:lnTo>
                            <a:pt x="1336357" y="275273"/>
                          </a:lnTo>
                          <a:lnTo>
                            <a:pt x="1419226" y="6668"/>
                          </a:lnTo>
                          <a:lnTo>
                            <a:pt x="1559243" y="6668"/>
                          </a:lnTo>
                          <a:lnTo>
                            <a:pt x="1559243" y="400050"/>
                          </a:lnTo>
                          <a:lnTo>
                            <a:pt x="1472565" y="400050"/>
                          </a:lnTo>
                          <a:lnTo>
                            <a:pt x="1472565" y="90488"/>
                          </a:lnTo>
                          <a:lnTo>
                            <a:pt x="1381126" y="400050"/>
                          </a:lnTo>
                          <a:lnTo>
                            <a:pt x="1291590" y="400050"/>
                          </a:lnTo>
                          <a:lnTo>
                            <a:pt x="1200151" y="90488"/>
                          </a:lnTo>
                          <a:lnTo>
                            <a:pt x="1200151" y="400050"/>
                          </a:lnTo>
                          <a:lnTo>
                            <a:pt x="1113472" y="400050"/>
                          </a:lnTo>
                          <a:lnTo>
                            <a:pt x="1113472" y="6668"/>
                          </a:lnTo>
                          <a:lnTo>
                            <a:pt x="1113472" y="6668"/>
                          </a:lnTo>
                          <a:close/>
                          <a:moveTo>
                            <a:pt x="850582" y="0"/>
                          </a:moveTo>
                          <a:cubicBezTo>
                            <a:pt x="918210" y="0"/>
                            <a:pt x="973455" y="18098"/>
                            <a:pt x="1013460" y="54293"/>
                          </a:cubicBezTo>
                          <a:cubicBezTo>
                            <a:pt x="1054418" y="90488"/>
                            <a:pt x="1074420" y="140018"/>
                            <a:pt x="1074420" y="203835"/>
                          </a:cubicBezTo>
                          <a:cubicBezTo>
                            <a:pt x="1074420" y="267653"/>
                            <a:pt x="1054418" y="317183"/>
                            <a:pt x="1013460" y="352425"/>
                          </a:cubicBezTo>
                          <a:cubicBezTo>
                            <a:pt x="972503" y="388620"/>
                            <a:pt x="919163" y="405765"/>
                            <a:pt x="850582" y="405765"/>
                          </a:cubicBezTo>
                          <a:cubicBezTo>
                            <a:pt x="782003" y="405765"/>
                            <a:pt x="727710" y="387668"/>
                            <a:pt x="686753" y="352425"/>
                          </a:cubicBezTo>
                          <a:cubicBezTo>
                            <a:pt x="645795" y="317183"/>
                            <a:pt x="625793" y="267653"/>
                            <a:pt x="625793" y="204788"/>
                          </a:cubicBezTo>
                          <a:cubicBezTo>
                            <a:pt x="625793" y="164783"/>
                            <a:pt x="632460" y="131445"/>
                            <a:pt x="646747" y="103823"/>
                          </a:cubicBezTo>
                          <a:cubicBezTo>
                            <a:pt x="657226" y="83820"/>
                            <a:pt x="671513" y="65723"/>
                            <a:pt x="689610" y="49530"/>
                          </a:cubicBezTo>
                          <a:cubicBezTo>
                            <a:pt x="707707" y="33338"/>
                            <a:pt x="727710" y="21908"/>
                            <a:pt x="749618" y="14288"/>
                          </a:cubicBezTo>
                          <a:cubicBezTo>
                            <a:pt x="779145" y="5715"/>
                            <a:pt x="812482" y="0"/>
                            <a:pt x="850582" y="0"/>
                          </a:cubicBezTo>
                          <a:lnTo>
                            <a:pt x="850582" y="0"/>
                          </a:lnTo>
                          <a:close/>
                          <a:moveTo>
                            <a:pt x="376238" y="0"/>
                          </a:moveTo>
                          <a:cubicBezTo>
                            <a:pt x="432435" y="0"/>
                            <a:pt x="478155" y="14288"/>
                            <a:pt x="513398" y="42863"/>
                          </a:cubicBezTo>
                          <a:cubicBezTo>
                            <a:pt x="534353" y="60008"/>
                            <a:pt x="550545" y="83820"/>
                            <a:pt x="561023" y="115253"/>
                          </a:cubicBezTo>
                          <a:lnTo>
                            <a:pt x="468630" y="134303"/>
                          </a:lnTo>
                          <a:cubicBezTo>
                            <a:pt x="462915" y="114300"/>
                            <a:pt x="451485" y="98108"/>
                            <a:pt x="434340" y="85725"/>
                          </a:cubicBezTo>
                          <a:cubicBezTo>
                            <a:pt x="417195" y="74295"/>
                            <a:pt x="396240" y="67628"/>
                            <a:pt x="371475" y="67628"/>
                          </a:cubicBezTo>
                          <a:cubicBezTo>
                            <a:pt x="337185" y="67628"/>
                            <a:pt x="309563" y="78105"/>
                            <a:pt x="288607" y="99060"/>
                          </a:cubicBezTo>
                          <a:cubicBezTo>
                            <a:pt x="267653" y="120015"/>
                            <a:pt x="256223" y="154305"/>
                            <a:pt x="256223" y="200978"/>
                          </a:cubicBezTo>
                          <a:cubicBezTo>
                            <a:pt x="256223" y="250508"/>
                            <a:pt x="266700" y="285750"/>
                            <a:pt x="287655" y="307658"/>
                          </a:cubicBezTo>
                          <a:cubicBezTo>
                            <a:pt x="308610" y="328613"/>
                            <a:pt x="336232" y="339090"/>
                            <a:pt x="369570" y="339090"/>
                          </a:cubicBezTo>
                          <a:cubicBezTo>
                            <a:pt x="394335" y="339090"/>
                            <a:pt x="415290" y="332423"/>
                            <a:pt x="433388" y="319088"/>
                          </a:cubicBezTo>
                          <a:cubicBezTo>
                            <a:pt x="451485" y="305753"/>
                            <a:pt x="463868" y="284798"/>
                            <a:pt x="471488" y="256223"/>
                          </a:cubicBezTo>
                          <a:lnTo>
                            <a:pt x="561975" y="280988"/>
                          </a:lnTo>
                          <a:cubicBezTo>
                            <a:pt x="547688" y="323850"/>
                            <a:pt x="524828" y="356235"/>
                            <a:pt x="492443" y="376238"/>
                          </a:cubicBezTo>
                          <a:cubicBezTo>
                            <a:pt x="460057" y="397193"/>
                            <a:pt x="419100" y="407670"/>
                            <a:pt x="369570" y="407670"/>
                          </a:cubicBezTo>
                          <a:cubicBezTo>
                            <a:pt x="308610" y="407670"/>
                            <a:pt x="258128" y="389573"/>
                            <a:pt x="218123" y="354330"/>
                          </a:cubicBezTo>
                          <a:cubicBezTo>
                            <a:pt x="179070" y="319088"/>
                            <a:pt x="159068" y="269558"/>
                            <a:pt x="159068" y="207645"/>
                          </a:cubicBezTo>
                          <a:cubicBezTo>
                            <a:pt x="159068" y="141923"/>
                            <a:pt x="179070" y="91440"/>
                            <a:pt x="218123" y="55245"/>
                          </a:cubicBezTo>
                          <a:cubicBezTo>
                            <a:pt x="257175" y="19050"/>
                            <a:pt x="311468" y="0"/>
                            <a:pt x="376238" y="0"/>
                          </a:cubicBezTo>
                          <a:lnTo>
                            <a:pt x="376238" y="0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sp>
        <p:nvSpPr>
          <p:cNvPr id="5" name="Szövegdoboz 4">
            <a:extLst>
              <a:ext uri="{FF2B5EF4-FFF2-40B4-BE49-F238E27FC236}">
                <a16:creationId xmlns:a16="http://schemas.microsoft.com/office/drawing/2014/main" id="{9A4350B5-9F2C-BD3C-5E96-963AB683527E}"/>
              </a:ext>
            </a:extLst>
          </p:cNvPr>
          <p:cNvSpPr txBox="1"/>
          <p:nvPr/>
        </p:nvSpPr>
        <p:spPr>
          <a:xfrm>
            <a:off x="6504710" y="6074308"/>
            <a:ext cx="60979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Színes hétköznapok az iskolai könyvtárban – </a:t>
            </a:r>
          </a:p>
          <a:p>
            <a:pPr algn="ctr"/>
            <a:r>
              <a:rPr lang="hu-HU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KTE Ősz Szakmai Nap 2023 </a:t>
            </a:r>
          </a:p>
          <a:p>
            <a:endParaRPr lang="hu-HU" b="1" dirty="0">
              <a:solidFill>
                <a:schemeClr val="bg1"/>
              </a:solidFill>
            </a:endParaRPr>
          </a:p>
        </p:txBody>
      </p:sp>
      <p:pic>
        <p:nvPicPr>
          <p:cNvPr id="6" name="Kép 5" descr="A képen Betűtípus, tervezés, embléma, szimbólum látható&#10;&#10;Automatikusan generált leírás">
            <a:extLst>
              <a:ext uri="{FF2B5EF4-FFF2-40B4-BE49-F238E27FC236}">
                <a16:creationId xmlns:a16="http://schemas.microsoft.com/office/drawing/2014/main" id="{16F989F1-0448-B67C-67F0-19A0D6208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577" y="416429"/>
            <a:ext cx="1047750" cy="1057275"/>
          </a:xfrm>
          <a:prstGeom prst="rect">
            <a:avLst/>
          </a:prstGeom>
        </p:spPr>
      </p:pic>
      <p:pic>
        <p:nvPicPr>
          <p:cNvPr id="10" name="Kép 9" descr="A képen szöveg, Betűtípus, embléma, Grafika látható&#10;&#10;Automatikusan generált leírás">
            <a:extLst>
              <a:ext uri="{FF2B5EF4-FFF2-40B4-BE49-F238E27FC236}">
                <a16:creationId xmlns:a16="http://schemas.microsoft.com/office/drawing/2014/main" id="{3EBCBE0D-243F-2076-5E85-B02F42E31C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319" y="429704"/>
            <a:ext cx="1044000" cy="10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4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5438B3-4C06-40B5-9B2A-8A6A9E7155E5}"/>
              </a:ext>
            </a:extLst>
          </p:cNvPr>
          <p:cNvSpPr/>
          <p:nvPr/>
        </p:nvSpPr>
        <p:spPr>
          <a:xfrm>
            <a:off x="3716777" y="74255"/>
            <a:ext cx="8011885" cy="608729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E24D96B-4D54-424B-BF0C-8B165732C106}"/>
              </a:ext>
            </a:extLst>
          </p:cNvPr>
          <p:cNvSpPr txBox="1"/>
          <p:nvPr/>
        </p:nvSpPr>
        <p:spPr>
          <a:xfrm>
            <a:off x="4251212" y="745642"/>
            <a:ext cx="1431024" cy="132343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8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rPr>
              <a:t>01</a:t>
            </a:r>
            <a:endParaRPr lang="ko-KR" altLang="en-US" sz="8000" b="1" dirty="0">
              <a:solidFill>
                <a:schemeClr val="bg1">
                  <a:alpha val="40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91F163F-E9FC-4987-BDF1-9D27F1C587F0}"/>
              </a:ext>
            </a:extLst>
          </p:cNvPr>
          <p:cNvSpPr txBox="1"/>
          <p:nvPr/>
        </p:nvSpPr>
        <p:spPr>
          <a:xfrm>
            <a:off x="6390371" y="1331913"/>
            <a:ext cx="4661840" cy="98488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just"/>
            <a:r>
              <a:rPr lang="hu-H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Kihívások, könyvtári trendek a 21. században</a:t>
            </a:r>
          </a:p>
          <a:p>
            <a:pPr algn="just"/>
            <a:endParaRPr lang="ko-KR" altLang="en-US" b="1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53ADF3F-7037-443B-BD04-CB89B8E07DAB}"/>
              </a:ext>
            </a:extLst>
          </p:cNvPr>
          <p:cNvSpPr txBox="1"/>
          <p:nvPr/>
        </p:nvSpPr>
        <p:spPr>
          <a:xfrm>
            <a:off x="4251212" y="1991186"/>
            <a:ext cx="1431024" cy="132343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8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rPr>
              <a:t>02</a:t>
            </a:r>
            <a:endParaRPr lang="ko-KR" altLang="en-US" sz="8000" b="1" dirty="0">
              <a:solidFill>
                <a:schemeClr val="bg1">
                  <a:alpha val="40000"/>
                </a:schemeClr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82992B2-5D40-4A45-A507-F51250273DC7}"/>
              </a:ext>
            </a:extLst>
          </p:cNvPr>
          <p:cNvSpPr txBox="1"/>
          <p:nvPr/>
        </p:nvSpPr>
        <p:spPr>
          <a:xfrm>
            <a:off x="6390371" y="2438306"/>
            <a:ext cx="4661840" cy="132343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just"/>
            <a:r>
              <a:rPr lang="hu-H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2023 – 2027 a Magyar Könyvtárosok Egyesületében – „</a:t>
            </a:r>
            <a:r>
              <a:rPr lang="en-US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LÉGY RÉSZESE –</a:t>
            </a:r>
            <a:r>
              <a:rPr lang="hu-H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A VÁLTOZÁS A FEJLŐDÉS ÉS A SIKER KULCSA</a:t>
            </a:r>
            <a:r>
              <a:rPr lang="hu-H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”</a:t>
            </a:r>
            <a:r>
              <a:rPr lang="en-US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endParaRPr lang="hu-HU" sz="20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10233A1-9A2C-46C0-BCEA-8FE5289303C9}"/>
              </a:ext>
            </a:extLst>
          </p:cNvPr>
          <p:cNvSpPr txBox="1"/>
          <p:nvPr/>
        </p:nvSpPr>
        <p:spPr>
          <a:xfrm>
            <a:off x="4251212" y="3236730"/>
            <a:ext cx="1431024" cy="132343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8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rPr>
              <a:t>03</a:t>
            </a:r>
            <a:endParaRPr lang="ko-KR" altLang="en-US" sz="8000" b="1" dirty="0">
              <a:solidFill>
                <a:schemeClr val="bg1">
                  <a:alpha val="40000"/>
                </a:schemeClr>
              </a:solidFill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38211E-1EDA-4EFF-9B71-2ED1D602A7E7}"/>
              </a:ext>
            </a:extLst>
          </p:cNvPr>
          <p:cNvSpPr txBox="1"/>
          <p:nvPr/>
        </p:nvSpPr>
        <p:spPr>
          <a:xfrm>
            <a:off x="6390371" y="3916905"/>
            <a:ext cx="4661840" cy="4001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hu-HU" altLang="ko-KR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Helyzetjelentés – 2023. december </a:t>
            </a:r>
            <a:endParaRPr lang="ko-KR" altLang="en-US" sz="2000" b="1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72044A1-2106-4136-B526-FF1DAF544335}"/>
              </a:ext>
            </a:extLst>
          </p:cNvPr>
          <p:cNvSpPr txBox="1"/>
          <p:nvPr/>
        </p:nvSpPr>
        <p:spPr>
          <a:xfrm>
            <a:off x="4251212" y="4482274"/>
            <a:ext cx="1431024" cy="132343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8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rPr>
              <a:t>04</a:t>
            </a:r>
            <a:endParaRPr lang="ko-KR" altLang="en-US" sz="8000" b="1" dirty="0">
              <a:solidFill>
                <a:schemeClr val="bg1">
                  <a:alpha val="40000"/>
                </a:schemeClr>
              </a:solidFill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E1040D0-C1FA-4B0B-B901-5E7173BBEEE9}"/>
              </a:ext>
            </a:extLst>
          </p:cNvPr>
          <p:cNvSpPr txBox="1"/>
          <p:nvPr/>
        </p:nvSpPr>
        <p:spPr>
          <a:xfrm>
            <a:off x="6401083" y="4972356"/>
            <a:ext cx="4661840" cy="70788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hu-HU" altLang="ko-KR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Együttműködési javaslatok </a:t>
            </a:r>
            <a:endParaRPr lang="ko-KR" altLang="en-US" sz="2000" b="1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  <a:p>
            <a:r>
              <a:rPr lang="hu-HU" altLang="ko-KR" sz="2000" b="1" dirty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01AFF8F-D97C-4727-AAC9-EC1785F52F88}"/>
              </a:ext>
            </a:extLst>
          </p:cNvPr>
          <p:cNvSpPr/>
          <p:nvPr/>
        </p:nvSpPr>
        <p:spPr>
          <a:xfrm>
            <a:off x="5842811" y="3812215"/>
            <a:ext cx="410233" cy="683719"/>
          </a:xfrm>
          <a:custGeom>
            <a:avLst/>
            <a:gdLst>
              <a:gd name="connsiteX0" fmla="*/ 1819 w 442678"/>
              <a:gd name="connsiteY0" fmla="*/ 512934 h 737797"/>
              <a:gd name="connsiteX1" fmla="*/ 1819 w 442678"/>
              <a:gd name="connsiteY1" fmla="*/ 449694 h 737797"/>
              <a:gd name="connsiteX2" fmla="*/ 26412 w 442678"/>
              <a:gd name="connsiteY2" fmla="*/ 406832 h 737797"/>
              <a:gd name="connsiteX3" fmla="*/ 57329 w 442678"/>
              <a:gd name="connsiteY3" fmla="*/ 411048 h 737797"/>
              <a:gd name="connsiteX4" fmla="*/ 127596 w 442678"/>
              <a:gd name="connsiteY4" fmla="*/ 425804 h 737797"/>
              <a:gd name="connsiteX5" fmla="*/ 136028 w 442678"/>
              <a:gd name="connsiteY5" fmla="*/ 326025 h 737797"/>
              <a:gd name="connsiteX6" fmla="*/ 62951 w 442678"/>
              <a:gd name="connsiteY6" fmla="*/ 323917 h 737797"/>
              <a:gd name="connsiteX7" fmla="*/ 35547 w 442678"/>
              <a:gd name="connsiteY7" fmla="*/ 340079 h 737797"/>
              <a:gd name="connsiteX8" fmla="*/ 2521 w 442678"/>
              <a:gd name="connsiteY8" fmla="*/ 304243 h 737797"/>
              <a:gd name="connsiteX9" fmla="*/ 1116 w 442678"/>
              <a:gd name="connsiteY9" fmla="*/ 161602 h 737797"/>
              <a:gd name="connsiteX10" fmla="*/ 17980 w 442678"/>
              <a:gd name="connsiteY10" fmla="*/ 151062 h 737797"/>
              <a:gd name="connsiteX11" fmla="*/ 133217 w 442678"/>
              <a:gd name="connsiteY11" fmla="*/ 151062 h 737797"/>
              <a:gd name="connsiteX12" fmla="*/ 162026 w 442678"/>
              <a:gd name="connsiteY12" fmla="*/ 144738 h 737797"/>
              <a:gd name="connsiteX13" fmla="*/ 166242 w 442678"/>
              <a:gd name="connsiteY13" fmla="*/ 108902 h 737797"/>
              <a:gd name="connsiteX14" fmla="*/ 185214 w 442678"/>
              <a:gd name="connsiteY14" fmla="*/ 7016 h 737797"/>
              <a:gd name="connsiteX15" fmla="*/ 292722 w 442678"/>
              <a:gd name="connsiteY15" fmla="*/ 35825 h 737797"/>
              <a:gd name="connsiteX16" fmla="*/ 284992 w 442678"/>
              <a:gd name="connsiteY16" fmla="*/ 103281 h 737797"/>
              <a:gd name="connsiteX17" fmla="*/ 267426 w 442678"/>
              <a:gd name="connsiteY17" fmla="*/ 127171 h 737797"/>
              <a:gd name="connsiteX18" fmla="*/ 303964 w 442678"/>
              <a:gd name="connsiteY18" fmla="*/ 150359 h 737797"/>
              <a:gd name="connsiteX19" fmla="*/ 419201 w 442678"/>
              <a:gd name="connsiteY19" fmla="*/ 149657 h 737797"/>
              <a:gd name="connsiteX20" fmla="*/ 443794 w 442678"/>
              <a:gd name="connsiteY20" fmla="*/ 172845 h 737797"/>
              <a:gd name="connsiteX21" fmla="*/ 443794 w 442678"/>
              <a:gd name="connsiteY21" fmla="*/ 569850 h 737797"/>
              <a:gd name="connsiteX22" fmla="*/ 420606 w 442678"/>
              <a:gd name="connsiteY22" fmla="*/ 592335 h 737797"/>
              <a:gd name="connsiteX23" fmla="*/ 308180 w 442678"/>
              <a:gd name="connsiteY23" fmla="*/ 591632 h 737797"/>
              <a:gd name="connsiteX24" fmla="*/ 277263 w 442678"/>
              <a:gd name="connsiteY24" fmla="*/ 600064 h 737797"/>
              <a:gd name="connsiteX25" fmla="*/ 276560 w 442678"/>
              <a:gd name="connsiteY25" fmla="*/ 631684 h 737797"/>
              <a:gd name="connsiteX26" fmla="*/ 301856 w 442678"/>
              <a:gd name="connsiteY26" fmla="*/ 686492 h 737797"/>
              <a:gd name="connsiteX27" fmla="*/ 245643 w 442678"/>
              <a:gd name="connsiteY27" fmla="*/ 737084 h 737797"/>
              <a:gd name="connsiteX28" fmla="*/ 147973 w 442678"/>
              <a:gd name="connsiteY28" fmla="*/ 701248 h 737797"/>
              <a:gd name="connsiteX29" fmla="*/ 159215 w 442678"/>
              <a:gd name="connsiteY29" fmla="*/ 636603 h 737797"/>
              <a:gd name="connsiteX30" fmla="*/ 175377 w 442678"/>
              <a:gd name="connsiteY30" fmla="*/ 612010 h 737797"/>
              <a:gd name="connsiteX31" fmla="*/ 140244 w 442678"/>
              <a:gd name="connsiteY31" fmla="*/ 590930 h 737797"/>
              <a:gd name="connsiteX32" fmla="*/ 25007 w 442678"/>
              <a:gd name="connsiteY32" fmla="*/ 591632 h 737797"/>
              <a:gd name="connsiteX33" fmla="*/ 413 w 442678"/>
              <a:gd name="connsiteY33" fmla="*/ 566336 h 737797"/>
              <a:gd name="connsiteX34" fmla="*/ 1819 w 442678"/>
              <a:gd name="connsiteY34" fmla="*/ 512934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2678" h="737797">
                <a:moveTo>
                  <a:pt x="1819" y="512934"/>
                </a:moveTo>
                <a:cubicBezTo>
                  <a:pt x="1819" y="491854"/>
                  <a:pt x="2521" y="470774"/>
                  <a:pt x="1819" y="449694"/>
                </a:cubicBezTo>
                <a:cubicBezTo>
                  <a:pt x="1116" y="430019"/>
                  <a:pt x="11656" y="417372"/>
                  <a:pt x="26412" y="406832"/>
                </a:cubicBezTo>
                <a:cubicBezTo>
                  <a:pt x="37655" y="399102"/>
                  <a:pt x="47492" y="400508"/>
                  <a:pt x="57329" y="411048"/>
                </a:cubicBezTo>
                <a:cubicBezTo>
                  <a:pt x="93165" y="447586"/>
                  <a:pt x="101597" y="448991"/>
                  <a:pt x="127596" y="425804"/>
                </a:cubicBezTo>
                <a:cubicBezTo>
                  <a:pt x="153594" y="402616"/>
                  <a:pt x="157810" y="353429"/>
                  <a:pt x="136028" y="326025"/>
                </a:cubicBezTo>
                <a:cubicBezTo>
                  <a:pt x="110732" y="294405"/>
                  <a:pt x="89652" y="293703"/>
                  <a:pt x="62951" y="323917"/>
                </a:cubicBezTo>
                <a:cubicBezTo>
                  <a:pt x="55924" y="331646"/>
                  <a:pt x="51708" y="346403"/>
                  <a:pt x="35547" y="340079"/>
                </a:cubicBezTo>
                <a:cubicBezTo>
                  <a:pt x="17980" y="333755"/>
                  <a:pt x="3224" y="322512"/>
                  <a:pt x="2521" y="304243"/>
                </a:cubicBezTo>
                <a:cubicBezTo>
                  <a:pt x="413" y="257164"/>
                  <a:pt x="1819" y="209383"/>
                  <a:pt x="1116" y="161602"/>
                </a:cubicBezTo>
                <a:cubicBezTo>
                  <a:pt x="1116" y="147549"/>
                  <a:pt x="10953" y="151062"/>
                  <a:pt x="17980" y="151062"/>
                </a:cubicBezTo>
                <a:cubicBezTo>
                  <a:pt x="56626" y="151062"/>
                  <a:pt x="94570" y="151062"/>
                  <a:pt x="133217" y="151062"/>
                </a:cubicBezTo>
                <a:cubicBezTo>
                  <a:pt x="143054" y="151062"/>
                  <a:pt x="153594" y="151765"/>
                  <a:pt x="162026" y="144738"/>
                </a:cubicBezTo>
                <a:cubicBezTo>
                  <a:pt x="175377" y="134198"/>
                  <a:pt x="185917" y="125766"/>
                  <a:pt x="166242" y="108902"/>
                </a:cubicBezTo>
                <a:cubicBezTo>
                  <a:pt x="126893" y="75174"/>
                  <a:pt x="136028" y="27393"/>
                  <a:pt x="185214" y="7016"/>
                </a:cubicBezTo>
                <a:cubicBezTo>
                  <a:pt x="224563" y="-9145"/>
                  <a:pt x="270236" y="3503"/>
                  <a:pt x="292722" y="35825"/>
                </a:cubicBezTo>
                <a:cubicBezTo>
                  <a:pt x="310288" y="61824"/>
                  <a:pt x="307477" y="80796"/>
                  <a:pt x="284992" y="103281"/>
                </a:cubicBezTo>
                <a:cubicBezTo>
                  <a:pt x="277966" y="110308"/>
                  <a:pt x="261804" y="113118"/>
                  <a:pt x="267426" y="127171"/>
                </a:cubicBezTo>
                <a:cubicBezTo>
                  <a:pt x="273750" y="141927"/>
                  <a:pt x="286398" y="151062"/>
                  <a:pt x="303964" y="150359"/>
                </a:cubicBezTo>
                <a:cubicBezTo>
                  <a:pt x="342611" y="149657"/>
                  <a:pt x="380555" y="151062"/>
                  <a:pt x="419201" y="149657"/>
                </a:cubicBezTo>
                <a:cubicBezTo>
                  <a:pt x="437470" y="148954"/>
                  <a:pt x="444497" y="152467"/>
                  <a:pt x="443794" y="172845"/>
                </a:cubicBezTo>
                <a:cubicBezTo>
                  <a:pt x="443092" y="304945"/>
                  <a:pt x="443092" y="437749"/>
                  <a:pt x="443794" y="569850"/>
                </a:cubicBezTo>
                <a:cubicBezTo>
                  <a:pt x="443794" y="588822"/>
                  <a:pt x="438173" y="592335"/>
                  <a:pt x="420606" y="592335"/>
                </a:cubicBezTo>
                <a:cubicBezTo>
                  <a:pt x="383365" y="590930"/>
                  <a:pt x="346124" y="591632"/>
                  <a:pt x="308180" y="591632"/>
                </a:cubicBezTo>
                <a:cubicBezTo>
                  <a:pt x="296938" y="591632"/>
                  <a:pt x="286398" y="592335"/>
                  <a:pt x="277263" y="600064"/>
                </a:cubicBezTo>
                <a:cubicBezTo>
                  <a:pt x="266020" y="610604"/>
                  <a:pt x="258994" y="619739"/>
                  <a:pt x="276560" y="631684"/>
                </a:cubicBezTo>
                <a:cubicBezTo>
                  <a:pt x="295532" y="645035"/>
                  <a:pt x="310991" y="662601"/>
                  <a:pt x="301856" y="686492"/>
                </a:cubicBezTo>
                <a:cubicBezTo>
                  <a:pt x="292722" y="711788"/>
                  <a:pt x="275155" y="731462"/>
                  <a:pt x="245643" y="737084"/>
                </a:cubicBezTo>
                <a:cubicBezTo>
                  <a:pt x="200673" y="746218"/>
                  <a:pt x="168350" y="734273"/>
                  <a:pt x="147973" y="701248"/>
                </a:cubicBezTo>
                <a:cubicBezTo>
                  <a:pt x="132514" y="675952"/>
                  <a:pt x="136028" y="659088"/>
                  <a:pt x="159215" y="636603"/>
                </a:cubicBezTo>
                <a:cubicBezTo>
                  <a:pt x="166242" y="630279"/>
                  <a:pt x="182403" y="627468"/>
                  <a:pt x="175377" y="612010"/>
                </a:cubicBezTo>
                <a:cubicBezTo>
                  <a:pt x="168350" y="597956"/>
                  <a:pt x="156405" y="590930"/>
                  <a:pt x="140244" y="590930"/>
                </a:cubicBezTo>
                <a:cubicBezTo>
                  <a:pt x="101597" y="590930"/>
                  <a:pt x="63653" y="589524"/>
                  <a:pt x="25007" y="591632"/>
                </a:cubicBezTo>
                <a:cubicBezTo>
                  <a:pt x="3927" y="593038"/>
                  <a:pt x="-1695" y="586011"/>
                  <a:pt x="413" y="566336"/>
                </a:cubicBezTo>
                <a:cubicBezTo>
                  <a:pt x="3224" y="549472"/>
                  <a:pt x="1819" y="531203"/>
                  <a:pt x="1819" y="512934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0040A53-3849-4B04-B598-29CA397F4E9A}"/>
              </a:ext>
            </a:extLst>
          </p:cNvPr>
          <p:cNvSpPr/>
          <p:nvPr/>
        </p:nvSpPr>
        <p:spPr>
          <a:xfrm>
            <a:off x="5854106" y="5151275"/>
            <a:ext cx="546977" cy="546975"/>
          </a:xfrm>
          <a:custGeom>
            <a:avLst/>
            <a:gdLst>
              <a:gd name="connsiteX0" fmla="*/ 2191 w 590237"/>
              <a:gd name="connsiteY0" fmla="*/ 222106 h 590237"/>
              <a:gd name="connsiteX1" fmla="*/ 1488 w 590237"/>
              <a:gd name="connsiteY1" fmla="*/ 22549 h 590237"/>
              <a:gd name="connsiteX2" fmla="*/ 23973 w 590237"/>
              <a:gd name="connsiteY2" fmla="*/ 64 h 590237"/>
              <a:gd name="connsiteX3" fmla="*/ 136400 w 590237"/>
              <a:gd name="connsiteY3" fmla="*/ 767 h 590237"/>
              <a:gd name="connsiteX4" fmla="*/ 176451 w 590237"/>
              <a:gd name="connsiteY4" fmla="*/ 14820 h 590237"/>
              <a:gd name="connsiteX5" fmla="*/ 175749 w 590237"/>
              <a:gd name="connsiteY5" fmla="*/ 63304 h 590237"/>
              <a:gd name="connsiteX6" fmla="*/ 182775 w 590237"/>
              <a:gd name="connsiteY6" fmla="*/ 141300 h 590237"/>
              <a:gd name="connsiteX7" fmla="*/ 277635 w 590237"/>
              <a:gd name="connsiteY7" fmla="*/ 127949 h 590237"/>
              <a:gd name="connsiteX8" fmla="*/ 274122 w 590237"/>
              <a:gd name="connsiteY8" fmla="*/ 67520 h 590237"/>
              <a:gd name="connsiteX9" fmla="*/ 254447 w 590237"/>
              <a:gd name="connsiteY9" fmla="*/ 35900 h 590237"/>
              <a:gd name="connsiteX10" fmla="*/ 290986 w 590237"/>
              <a:gd name="connsiteY10" fmla="*/ 3577 h 590237"/>
              <a:gd name="connsiteX11" fmla="*/ 432924 w 590237"/>
              <a:gd name="connsiteY11" fmla="*/ 1469 h 590237"/>
              <a:gd name="connsiteX12" fmla="*/ 442761 w 590237"/>
              <a:gd name="connsiteY12" fmla="*/ 19739 h 590237"/>
              <a:gd name="connsiteX13" fmla="*/ 442761 w 590237"/>
              <a:gd name="connsiteY13" fmla="*/ 134976 h 590237"/>
              <a:gd name="connsiteX14" fmla="*/ 446977 w 590237"/>
              <a:gd name="connsiteY14" fmla="*/ 161677 h 590237"/>
              <a:gd name="connsiteX15" fmla="*/ 484921 w 590237"/>
              <a:gd name="connsiteY15" fmla="*/ 166595 h 590237"/>
              <a:gd name="connsiteX16" fmla="*/ 568538 w 590237"/>
              <a:gd name="connsiteY16" fmla="*/ 163082 h 590237"/>
              <a:gd name="connsiteX17" fmla="*/ 543242 w 590237"/>
              <a:gd name="connsiteY17" fmla="*/ 302912 h 590237"/>
              <a:gd name="connsiteX18" fmla="*/ 489840 w 590237"/>
              <a:gd name="connsiteY18" fmla="*/ 288156 h 590237"/>
              <a:gd name="connsiteX19" fmla="*/ 463138 w 590237"/>
              <a:gd name="connsiteY19" fmla="*/ 270590 h 590237"/>
              <a:gd name="connsiteX20" fmla="*/ 442058 w 590237"/>
              <a:gd name="connsiteY20" fmla="*/ 309236 h 590237"/>
              <a:gd name="connsiteX21" fmla="*/ 442761 w 590237"/>
              <a:gd name="connsiteY21" fmla="*/ 418852 h 590237"/>
              <a:gd name="connsiteX22" fmla="*/ 416762 w 590237"/>
              <a:gd name="connsiteY22" fmla="*/ 446256 h 590237"/>
              <a:gd name="connsiteX23" fmla="*/ 307147 w 590237"/>
              <a:gd name="connsiteY23" fmla="*/ 445553 h 590237"/>
              <a:gd name="connsiteX24" fmla="*/ 274824 w 590237"/>
              <a:gd name="connsiteY24" fmla="*/ 456796 h 590237"/>
              <a:gd name="connsiteX25" fmla="*/ 274824 w 590237"/>
              <a:gd name="connsiteY25" fmla="*/ 484902 h 590237"/>
              <a:gd name="connsiteX26" fmla="*/ 300120 w 590237"/>
              <a:gd name="connsiteY26" fmla="*/ 544629 h 590237"/>
              <a:gd name="connsiteX27" fmla="*/ 233367 w 590237"/>
              <a:gd name="connsiteY27" fmla="*/ 593113 h 590237"/>
              <a:gd name="connsiteX28" fmla="*/ 151156 w 590237"/>
              <a:gd name="connsiteY28" fmla="*/ 562195 h 590237"/>
              <a:gd name="connsiteX29" fmla="*/ 157480 w 590237"/>
              <a:gd name="connsiteY29" fmla="*/ 492632 h 590237"/>
              <a:gd name="connsiteX30" fmla="*/ 174343 w 590237"/>
              <a:gd name="connsiteY30" fmla="*/ 465930 h 590237"/>
              <a:gd name="connsiteX31" fmla="*/ 138508 w 590237"/>
              <a:gd name="connsiteY31" fmla="*/ 445553 h 590237"/>
              <a:gd name="connsiteX32" fmla="*/ 20460 w 590237"/>
              <a:gd name="connsiteY32" fmla="*/ 446256 h 590237"/>
              <a:gd name="connsiteX33" fmla="*/ 83 w 590237"/>
              <a:gd name="connsiteY33" fmla="*/ 425176 h 590237"/>
              <a:gd name="connsiteX34" fmla="*/ 2191 w 590237"/>
              <a:gd name="connsiteY34" fmla="*/ 22210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237" h="590237">
                <a:moveTo>
                  <a:pt x="2191" y="222106"/>
                </a:moveTo>
                <a:cubicBezTo>
                  <a:pt x="2191" y="155353"/>
                  <a:pt x="2893" y="88600"/>
                  <a:pt x="1488" y="22549"/>
                </a:cubicBezTo>
                <a:cubicBezTo>
                  <a:pt x="1488" y="4280"/>
                  <a:pt x="6407" y="-639"/>
                  <a:pt x="23973" y="64"/>
                </a:cubicBezTo>
                <a:cubicBezTo>
                  <a:pt x="61215" y="1469"/>
                  <a:pt x="98456" y="767"/>
                  <a:pt x="136400" y="767"/>
                </a:cubicBezTo>
                <a:cubicBezTo>
                  <a:pt x="151156" y="767"/>
                  <a:pt x="165209" y="3577"/>
                  <a:pt x="176451" y="14820"/>
                </a:cubicBezTo>
                <a:cubicBezTo>
                  <a:pt x="196126" y="33792"/>
                  <a:pt x="197531" y="47143"/>
                  <a:pt x="175749" y="63304"/>
                </a:cubicBezTo>
                <a:cubicBezTo>
                  <a:pt x="134994" y="92816"/>
                  <a:pt x="153264" y="120220"/>
                  <a:pt x="182775" y="141300"/>
                </a:cubicBezTo>
                <a:cubicBezTo>
                  <a:pt x="208774" y="160271"/>
                  <a:pt x="256555" y="151840"/>
                  <a:pt x="277635" y="127949"/>
                </a:cubicBezTo>
                <a:cubicBezTo>
                  <a:pt x="299418" y="103356"/>
                  <a:pt x="298012" y="89302"/>
                  <a:pt x="274122" y="67520"/>
                </a:cubicBezTo>
                <a:cubicBezTo>
                  <a:pt x="264987" y="59088"/>
                  <a:pt x="248123" y="54169"/>
                  <a:pt x="254447" y="35900"/>
                </a:cubicBezTo>
                <a:cubicBezTo>
                  <a:pt x="260069" y="18333"/>
                  <a:pt x="272716" y="4280"/>
                  <a:pt x="290986" y="3577"/>
                </a:cubicBezTo>
                <a:cubicBezTo>
                  <a:pt x="338064" y="1469"/>
                  <a:pt x="385845" y="1469"/>
                  <a:pt x="432924" y="1469"/>
                </a:cubicBezTo>
                <a:cubicBezTo>
                  <a:pt x="446274" y="1469"/>
                  <a:pt x="442761" y="12009"/>
                  <a:pt x="442761" y="19739"/>
                </a:cubicBezTo>
                <a:cubicBezTo>
                  <a:pt x="442761" y="58385"/>
                  <a:pt x="442761" y="96329"/>
                  <a:pt x="442761" y="134976"/>
                </a:cubicBezTo>
                <a:cubicBezTo>
                  <a:pt x="442761" y="144110"/>
                  <a:pt x="442761" y="153245"/>
                  <a:pt x="446977" y="161677"/>
                </a:cubicBezTo>
                <a:cubicBezTo>
                  <a:pt x="457517" y="181351"/>
                  <a:pt x="470165" y="182757"/>
                  <a:pt x="484921" y="166595"/>
                </a:cubicBezTo>
                <a:cubicBezTo>
                  <a:pt x="513028" y="134273"/>
                  <a:pt x="537621" y="133570"/>
                  <a:pt x="568538" y="163082"/>
                </a:cubicBezTo>
                <a:cubicBezTo>
                  <a:pt x="609995" y="203134"/>
                  <a:pt x="595942" y="279724"/>
                  <a:pt x="543242" y="302912"/>
                </a:cubicBezTo>
                <a:cubicBezTo>
                  <a:pt x="520757" y="312750"/>
                  <a:pt x="505298" y="302912"/>
                  <a:pt x="489840" y="288156"/>
                </a:cubicBezTo>
                <a:cubicBezTo>
                  <a:pt x="482110" y="281130"/>
                  <a:pt x="479300" y="262860"/>
                  <a:pt x="463138" y="270590"/>
                </a:cubicBezTo>
                <a:cubicBezTo>
                  <a:pt x="447680" y="277616"/>
                  <a:pt x="442058" y="291670"/>
                  <a:pt x="442058" y="309236"/>
                </a:cubicBezTo>
                <a:cubicBezTo>
                  <a:pt x="442761" y="345775"/>
                  <a:pt x="441356" y="382313"/>
                  <a:pt x="442761" y="418852"/>
                </a:cubicBezTo>
                <a:cubicBezTo>
                  <a:pt x="443464" y="439229"/>
                  <a:pt x="439950" y="447661"/>
                  <a:pt x="416762" y="446256"/>
                </a:cubicBezTo>
                <a:cubicBezTo>
                  <a:pt x="380224" y="444148"/>
                  <a:pt x="343685" y="446256"/>
                  <a:pt x="307147" y="445553"/>
                </a:cubicBezTo>
                <a:cubicBezTo>
                  <a:pt x="294499" y="445553"/>
                  <a:pt x="283959" y="448364"/>
                  <a:pt x="274824" y="456796"/>
                </a:cubicBezTo>
                <a:cubicBezTo>
                  <a:pt x="264987" y="465930"/>
                  <a:pt x="260069" y="474362"/>
                  <a:pt x="274824" y="484902"/>
                </a:cubicBezTo>
                <a:cubicBezTo>
                  <a:pt x="295202" y="498955"/>
                  <a:pt x="312066" y="517225"/>
                  <a:pt x="300120" y="544629"/>
                </a:cubicBezTo>
                <a:cubicBezTo>
                  <a:pt x="287472" y="572735"/>
                  <a:pt x="267095" y="591707"/>
                  <a:pt x="233367" y="593113"/>
                </a:cubicBezTo>
                <a:cubicBezTo>
                  <a:pt x="201045" y="595221"/>
                  <a:pt x="171533" y="591004"/>
                  <a:pt x="151156" y="562195"/>
                </a:cubicBezTo>
                <a:cubicBezTo>
                  <a:pt x="132184" y="535494"/>
                  <a:pt x="133589" y="515819"/>
                  <a:pt x="157480" y="492632"/>
                </a:cubicBezTo>
                <a:cubicBezTo>
                  <a:pt x="164506" y="485605"/>
                  <a:pt x="182775" y="482092"/>
                  <a:pt x="174343" y="465930"/>
                </a:cubicBezTo>
                <a:cubicBezTo>
                  <a:pt x="167317" y="452580"/>
                  <a:pt x="154669" y="445553"/>
                  <a:pt x="138508" y="445553"/>
                </a:cubicBezTo>
                <a:cubicBezTo>
                  <a:pt x="99158" y="446256"/>
                  <a:pt x="59809" y="444850"/>
                  <a:pt x="20460" y="446256"/>
                </a:cubicBezTo>
                <a:cubicBezTo>
                  <a:pt x="2893" y="446958"/>
                  <a:pt x="-620" y="441337"/>
                  <a:pt x="83" y="425176"/>
                </a:cubicBezTo>
                <a:cubicBezTo>
                  <a:pt x="2893" y="355612"/>
                  <a:pt x="2191" y="288859"/>
                  <a:pt x="2191" y="222106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4FD8A09-5E5F-4DE7-BCDD-0A0C28A4BC40}"/>
              </a:ext>
            </a:extLst>
          </p:cNvPr>
          <p:cNvSpPr/>
          <p:nvPr/>
        </p:nvSpPr>
        <p:spPr>
          <a:xfrm>
            <a:off x="5842811" y="1414643"/>
            <a:ext cx="410233" cy="546975"/>
          </a:xfrm>
          <a:custGeom>
            <a:avLst/>
            <a:gdLst>
              <a:gd name="connsiteX0" fmla="*/ 442761 w 442678"/>
              <a:gd name="connsiteY0" fmla="*/ 223447 h 590237"/>
              <a:gd name="connsiteX1" fmla="*/ 443463 w 442678"/>
              <a:gd name="connsiteY1" fmla="*/ 423004 h 590237"/>
              <a:gd name="connsiteX2" fmla="*/ 422383 w 442678"/>
              <a:gd name="connsiteY2" fmla="*/ 443381 h 590237"/>
              <a:gd name="connsiteX3" fmla="*/ 307146 w 442678"/>
              <a:gd name="connsiteY3" fmla="*/ 442678 h 590237"/>
              <a:gd name="connsiteX4" fmla="*/ 276932 w 442678"/>
              <a:gd name="connsiteY4" fmla="*/ 452516 h 590237"/>
              <a:gd name="connsiteX5" fmla="*/ 276229 w 442678"/>
              <a:gd name="connsiteY5" fmla="*/ 483433 h 590237"/>
              <a:gd name="connsiteX6" fmla="*/ 301525 w 442678"/>
              <a:gd name="connsiteY6" fmla="*/ 540349 h 590237"/>
              <a:gd name="connsiteX7" fmla="*/ 236177 w 442678"/>
              <a:gd name="connsiteY7" fmla="*/ 590940 h 590237"/>
              <a:gd name="connsiteX8" fmla="*/ 153263 w 442678"/>
              <a:gd name="connsiteY8" fmla="*/ 561428 h 590237"/>
              <a:gd name="connsiteX9" fmla="*/ 158884 w 442678"/>
              <a:gd name="connsiteY9" fmla="*/ 489757 h 590237"/>
              <a:gd name="connsiteX10" fmla="*/ 176451 w 442678"/>
              <a:gd name="connsiteY10" fmla="*/ 466569 h 590237"/>
              <a:gd name="connsiteX11" fmla="*/ 139210 w 442678"/>
              <a:gd name="connsiteY11" fmla="*/ 443381 h 590237"/>
              <a:gd name="connsiteX12" fmla="*/ 21865 w 442678"/>
              <a:gd name="connsiteY12" fmla="*/ 444083 h 590237"/>
              <a:gd name="connsiteX13" fmla="*/ 82 w 442678"/>
              <a:gd name="connsiteY13" fmla="*/ 420896 h 590237"/>
              <a:gd name="connsiteX14" fmla="*/ 82 w 442678"/>
              <a:gd name="connsiteY14" fmla="*/ 305659 h 590237"/>
              <a:gd name="connsiteX15" fmla="*/ 15541 w 442678"/>
              <a:gd name="connsiteY15" fmla="*/ 266310 h 590237"/>
              <a:gd name="connsiteX16" fmla="*/ 61917 w 442678"/>
              <a:gd name="connsiteY16" fmla="*/ 267715 h 590237"/>
              <a:gd name="connsiteX17" fmla="*/ 104076 w 442678"/>
              <a:gd name="connsiteY17" fmla="*/ 290200 h 590237"/>
              <a:gd name="connsiteX18" fmla="*/ 147642 w 442678"/>
              <a:gd name="connsiteY18" fmla="*/ 239608 h 590237"/>
              <a:gd name="connsiteX19" fmla="*/ 127264 w 442678"/>
              <a:gd name="connsiteY19" fmla="*/ 166531 h 590237"/>
              <a:gd name="connsiteX20" fmla="*/ 66835 w 442678"/>
              <a:gd name="connsiteY20" fmla="*/ 170747 h 590237"/>
              <a:gd name="connsiteX21" fmla="*/ 32405 w 442678"/>
              <a:gd name="connsiteY21" fmla="*/ 189719 h 590237"/>
              <a:gd name="connsiteX22" fmla="*/ 785 w 442678"/>
              <a:gd name="connsiteY22" fmla="*/ 145451 h 590237"/>
              <a:gd name="connsiteX23" fmla="*/ 785 w 442678"/>
              <a:gd name="connsiteY23" fmla="*/ 16864 h 590237"/>
              <a:gd name="connsiteX24" fmla="*/ 18351 w 442678"/>
              <a:gd name="connsiteY24" fmla="*/ 0 h 590237"/>
              <a:gd name="connsiteX25" fmla="*/ 141318 w 442678"/>
              <a:gd name="connsiteY25" fmla="*/ 0 h 590237"/>
              <a:gd name="connsiteX26" fmla="*/ 182072 w 442678"/>
              <a:gd name="connsiteY26" fmla="*/ 18972 h 590237"/>
              <a:gd name="connsiteX27" fmla="*/ 179262 w 442678"/>
              <a:gd name="connsiteY27" fmla="*/ 60429 h 590237"/>
              <a:gd name="connsiteX28" fmla="*/ 155371 w 442678"/>
              <a:gd name="connsiteY28" fmla="*/ 106805 h 590237"/>
              <a:gd name="connsiteX29" fmla="*/ 210881 w 442678"/>
              <a:gd name="connsiteY29" fmla="*/ 148262 h 590237"/>
              <a:gd name="connsiteX30" fmla="*/ 278337 w 442678"/>
              <a:gd name="connsiteY30" fmla="*/ 127182 h 590237"/>
              <a:gd name="connsiteX31" fmla="*/ 274824 w 442678"/>
              <a:gd name="connsiteY31" fmla="*/ 66753 h 590237"/>
              <a:gd name="connsiteX32" fmla="*/ 254447 w 442678"/>
              <a:gd name="connsiteY32" fmla="*/ 35133 h 590237"/>
              <a:gd name="connsiteX33" fmla="*/ 293796 w 442678"/>
              <a:gd name="connsiteY33" fmla="*/ 1405 h 590237"/>
              <a:gd name="connsiteX34" fmla="*/ 433626 w 442678"/>
              <a:gd name="connsiteY34" fmla="*/ 0 h 590237"/>
              <a:gd name="connsiteX35" fmla="*/ 444166 w 442678"/>
              <a:gd name="connsiteY35" fmla="*/ 19675 h 590237"/>
              <a:gd name="connsiteX36" fmla="*/ 442761 w 442678"/>
              <a:gd name="connsiteY36" fmla="*/ 22344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42678" h="590237">
                <a:moveTo>
                  <a:pt x="442761" y="223447"/>
                </a:moveTo>
                <a:cubicBezTo>
                  <a:pt x="442761" y="290200"/>
                  <a:pt x="442058" y="356953"/>
                  <a:pt x="443463" y="423004"/>
                </a:cubicBezTo>
                <a:cubicBezTo>
                  <a:pt x="443463" y="440570"/>
                  <a:pt x="438545" y="444083"/>
                  <a:pt x="422383" y="443381"/>
                </a:cubicBezTo>
                <a:cubicBezTo>
                  <a:pt x="384439" y="441976"/>
                  <a:pt x="345793" y="443381"/>
                  <a:pt x="307146" y="442678"/>
                </a:cubicBezTo>
                <a:cubicBezTo>
                  <a:pt x="295904" y="442678"/>
                  <a:pt x="285364" y="444786"/>
                  <a:pt x="276932" y="452516"/>
                </a:cubicBezTo>
                <a:cubicBezTo>
                  <a:pt x="265689" y="462353"/>
                  <a:pt x="261473" y="471487"/>
                  <a:pt x="276229" y="483433"/>
                </a:cubicBezTo>
                <a:cubicBezTo>
                  <a:pt x="294498" y="497486"/>
                  <a:pt x="312768" y="513647"/>
                  <a:pt x="301525" y="540349"/>
                </a:cubicBezTo>
                <a:cubicBezTo>
                  <a:pt x="289580" y="569158"/>
                  <a:pt x="269203" y="588130"/>
                  <a:pt x="236177" y="590940"/>
                </a:cubicBezTo>
                <a:cubicBezTo>
                  <a:pt x="203855" y="593751"/>
                  <a:pt x="174343" y="589535"/>
                  <a:pt x="153263" y="561428"/>
                </a:cubicBezTo>
                <a:cubicBezTo>
                  <a:pt x="132886" y="534727"/>
                  <a:pt x="134291" y="512945"/>
                  <a:pt x="158884" y="489757"/>
                </a:cubicBezTo>
                <a:cubicBezTo>
                  <a:pt x="165911" y="482730"/>
                  <a:pt x="182072" y="480622"/>
                  <a:pt x="176451" y="466569"/>
                </a:cubicBezTo>
                <a:cubicBezTo>
                  <a:pt x="170127" y="451813"/>
                  <a:pt x="157479" y="443381"/>
                  <a:pt x="139210" y="443381"/>
                </a:cubicBezTo>
                <a:cubicBezTo>
                  <a:pt x="99861" y="444083"/>
                  <a:pt x="60511" y="442678"/>
                  <a:pt x="21865" y="444083"/>
                </a:cubicBezTo>
                <a:cubicBezTo>
                  <a:pt x="2893" y="444786"/>
                  <a:pt x="-620" y="438462"/>
                  <a:pt x="82" y="420896"/>
                </a:cubicBezTo>
                <a:cubicBezTo>
                  <a:pt x="1488" y="382952"/>
                  <a:pt x="785" y="344305"/>
                  <a:pt x="82" y="305659"/>
                </a:cubicBezTo>
                <a:cubicBezTo>
                  <a:pt x="82" y="290200"/>
                  <a:pt x="4298" y="276850"/>
                  <a:pt x="15541" y="266310"/>
                </a:cubicBezTo>
                <a:cubicBezTo>
                  <a:pt x="34513" y="247338"/>
                  <a:pt x="44350" y="248040"/>
                  <a:pt x="61917" y="267715"/>
                </a:cubicBezTo>
                <a:cubicBezTo>
                  <a:pt x="73159" y="280363"/>
                  <a:pt x="82997" y="297227"/>
                  <a:pt x="104076" y="290200"/>
                </a:cubicBezTo>
                <a:cubicBezTo>
                  <a:pt x="127967" y="281768"/>
                  <a:pt x="144831" y="266310"/>
                  <a:pt x="147642" y="239608"/>
                </a:cubicBezTo>
                <a:cubicBezTo>
                  <a:pt x="150452" y="212907"/>
                  <a:pt x="151155" y="186908"/>
                  <a:pt x="127264" y="166531"/>
                </a:cubicBezTo>
                <a:cubicBezTo>
                  <a:pt x="103374" y="146154"/>
                  <a:pt x="87915" y="146857"/>
                  <a:pt x="66835" y="170747"/>
                </a:cubicBezTo>
                <a:cubicBezTo>
                  <a:pt x="57701" y="181287"/>
                  <a:pt x="50674" y="198151"/>
                  <a:pt x="32405" y="189719"/>
                </a:cubicBezTo>
                <a:cubicBezTo>
                  <a:pt x="14838" y="181287"/>
                  <a:pt x="785" y="167234"/>
                  <a:pt x="785" y="145451"/>
                </a:cubicBezTo>
                <a:cubicBezTo>
                  <a:pt x="785" y="102589"/>
                  <a:pt x="1488" y="59726"/>
                  <a:pt x="785" y="16864"/>
                </a:cubicBezTo>
                <a:cubicBezTo>
                  <a:pt x="785" y="3513"/>
                  <a:pt x="5704" y="0"/>
                  <a:pt x="18351" y="0"/>
                </a:cubicBezTo>
                <a:cubicBezTo>
                  <a:pt x="59106" y="702"/>
                  <a:pt x="100563" y="0"/>
                  <a:pt x="141318" y="0"/>
                </a:cubicBezTo>
                <a:cubicBezTo>
                  <a:pt x="158182" y="0"/>
                  <a:pt x="171532" y="6324"/>
                  <a:pt x="182072" y="18972"/>
                </a:cubicBezTo>
                <a:cubicBezTo>
                  <a:pt x="194720" y="33728"/>
                  <a:pt x="197531" y="47078"/>
                  <a:pt x="179262" y="60429"/>
                </a:cubicBezTo>
                <a:cubicBezTo>
                  <a:pt x="163803" y="71672"/>
                  <a:pt x="145534" y="84320"/>
                  <a:pt x="155371" y="106805"/>
                </a:cubicBezTo>
                <a:cubicBezTo>
                  <a:pt x="165208" y="130695"/>
                  <a:pt x="182775" y="146857"/>
                  <a:pt x="210881" y="148262"/>
                </a:cubicBezTo>
                <a:cubicBezTo>
                  <a:pt x="236177" y="149667"/>
                  <a:pt x="260068" y="148262"/>
                  <a:pt x="278337" y="127182"/>
                </a:cubicBezTo>
                <a:cubicBezTo>
                  <a:pt x="298714" y="103291"/>
                  <a:pt x="298012" y="88535"/>
                  <a:pt x="274824" y="66753"/>
                </a:cubicBezTo>
                <a:cubicBezTo>
                  <a:pt x="265689" y="58321"/>
                  <a:pt x="248123" y="53402"/>
                  <a:pt x="254447" y="35133"/>
                </a:cubicBezTo>
                <a:cubicBezTo>
                  <a:pt x="260771" y="16864"/>
                  <a:pt x="274824" y="2108"/>
                  <a:pt x="293796" y="1405"/>
                </a:cubicBezTo>
                <a:cubicBezTo>
                  <a:pt x="340172" y="-703"/>
                  <a:pt x="386547" y="702"/>
                  <a:pt x="433626" y="0"/>
                </a:cubicBezTo>
                <a:cubicBezTo>
                  <a:pt x="449787" y="0"/>
                  <a:pt x="444166" y="11945"/>
                  <a:pt x="444166" y="19675"/>
                </a:cubicBezTo>
                <a:cubicBezTo>
                  <a:pt x="442761" y="87833"/>
                  <a:pt x="442761" y="155991"/>
                  <a:pt x="442761" y="22344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7BD6A1E-7BD6-4462-8964-C9C1782BE8EB}"/>
              </a:ext>
            </a:extLst>
          </p:cNvPr>
          <p:cNvSpPr/>
          <p:nvPr/>
        </p:nvSpPr>
        <p:spPr>
          <a:xfrm>
            <a:off x="5842811" y="2660187"/>
            <a:ext cx="410233" cy="546975"/>
          </a:xfrm>
          <a:custGeom>
            <a:avLst/>
            <a:gdLst>
              <a:gd name="connsiteX0" fmla="*/ 222086 w 442678"/>
              <a:gd name="connsiteY0" fmla="*/ 1407 h 590237"/>
              <a:gd name="connsiteX1" fmla="*/ 418832 w 442678"/>
              <a:gd name="connsiteY1" fmla="*/ 704 h 590237"/>
              <a:gd name="connsiteX2" fmla="*/ 443425 w 442678"/>
              <a:gd name="connsiteY2" fmla="*/ 23892 h 590237"/>
              <a:gd name="connsiteX3" fmla="*/ 442722 w 442678"/>
              <a:gd name="connsiteY3" fmla="*/ 136318 h 590237"/>
              <a:gd name="connsiteX4" fmla="*/ 428669 w 442678"/>
              <a:gd name="connsiteY4" fmla="*/ 176370 h 590237"/>
              <a:gd name="connsiteX5" fmla="*/ 380185 w 442678"/>
              <a:gd name="connsiteY5" fmla="*/ 175667 h 590237"/>
              <a:gd name="connsiteX6" fmla="*/ 338025 w 442678"/>
              <a:gd name="connsiteY6" fmla="*/ 153182 h 590237"/>
              <a:gd name="connsiteX7" fmla="*/ 295163 w 442678"/>
              <a:gd name="connsiteY7" fmla="*/ 201666 h 590237"/>
              <a:gd name="connsiteX8" fmla="*/ 319756 w 442678"/>
              <a:gd name="connsiteY8" fmla="*/ 280365 h 590237"/>
              <a:gd name="connsiteX9" fmla="*/ 373861 w 442678"/>
              <a:gd name="connsiteY9" fmla="*/ 275446 h 590237"/>
              <a:gd name="connsiteX10" fmla="*/ 410400 w 442678"/>
              <a:gd name="connsiteY10" fmla="*/ 254366 h 590237"/>
              <a:gd name="connsiteX11" fmla="*/ 442020 w 442678"/>
              <a:gd name="connsiteY11" fmla="*/ 298634 h 590237"/>
              <a:gd name="connsiteX12" fmla="*/ 442722 w 442678"/>
              <a:gd name="connsiteY12" fmla="*/ 430032 h 590237"/>
              <a:gd name="connsiteX13" fmla="*/ 425156 w 442678"/>
              <a:gd name="connsiteY13" fmla="*/ 443382 h 590237"/>
              <a:gd name="connsiteX14" fmla="*/ 307811 w 442678"/>
              <a:gd name="connsiteY14" fmla="*/ 443382 h 590237"/>
              <a:gd name="connsiteX15" fmla="*/ 276894 w 442678"/>
              <a:gd name="connsiteY15" fmla="*/ 451112 h 590237"/>
              <a:gd name="connsiteX16" fmla="*/ 276191 w 442678"/>
              <a:gd name="connsiteY16" fmla="*/ 482732 h 590237"/>
              <a:gd name="connsiteX17" fmla="*/ 301487 w 442678"/>
              <a:gd name="connsiteY17" fmla="*/ 538242 h 590237"/>
              <a:gd name="connsiteX18" fmla="*/ 245976 w 442678"/>
              <a:gd name="connsiteY18" fmla="*/ 588834 h 590237"/>
              <a:gd name="connsiteX19" fmla="*/ 152522 w 442678"/>
              <a:gd name="connsiteY19" fmla="*/ 560025 h 590237"/>
              <a:gd name="connsiteX20" fmla="*/ 158846 w 442678"/>
              <a:gd name="connsiteY20" fmla="*/ 488353 h 590237"/>
              <a:gd name="connsiteX21" fmla="*/ 175007 w 442678"/>
              <a:gd name="connsiteY21" fmla="*/ 463760 h 590237"/>
              <a:gd name="connsiteX22" fmla="*/ 142685 w 442678"/>
              <a:gd name="connsiteY22" fmla="*/ 443382 h 590237"/>
              <a:gd name="connsiteX23" fmla="*/ 22529 w 442678"/>
              <a:gd name="connsiteY23" fmla="*/ 444085 h 590237"/>
              <a:gd name="connsiteX24" fmla="*/ 44 w 442678"/>
              <a:gd name="connsiteY24" fmla="*/ 423708 h 590237"/>
              <a:gd name="connsiteX25" fmla="*/ 44 w 442678"/>
              <a:gd name="connsiteY25" fmla="*/ 300742 h 590237"/>
              <a:gd name="connsiteX26" fmla="*/ 18313 w 442678"/>
              <a:gd name="connsiteY26" fmla="*/ 262798 h 590237"/>
              <a:gd name="connsiteX27" fmla="*/ 59770 w 442678"/>
              <a:gd name="connsiteY27" fmla="*/ 265609 h 590237"/>
              <a:gd name="connsiteX28" fmla="*/ 106146 w 442678"/>
              <a:gd name="connsiteY28" fmla="*/ 289499 h 590237"/>
              <a:gd name="connsiteX29" fmla="*/ 148306 w 442678"/>
              <a:gd name="connsiteY29" fmla="*/ 233989 h 590237"/>
              <a:gd name="connsiteX30" fmla="*/ 143388 w 442678"/>
              <a:gd name="connsiteY30" fmla="*/ 188316 h 590237"/>
              <a:gd name="connsiteX31" fmla="*/ 64689 w 442678"/>
              <a:gd name="connsiteY31" fmla="*/ 171452 h 590237"/>
              <a:gd name="connsiteX32" fmla="*/ 35880 w 442678"/>
              <a:gd name="connsiteY32" fmla="*/ 190423 h 590237"/>
              <a:gd name="connsiteX33" fmla="*/ 2152 w 442678"/>
              <a:gd name="connsiteY33" fmla="*/ 151777 h 590237"/>
              <a:gd name="connsiteX34" fmla="*/ 1449 w 442678"/>
              <a:gd name="connsiteY34" fmla="*/ 11947 h 590237"/>
              <a:gd name="connsiteX35" fmla="*/ 20421 w 442678"/>
              <a:gd name="connsiteY35" fmla="*/ 704 h 590237"/>
              <a:gd name="connsiteX36" fmla="*/ 222086 w 442678"/>
              <a:gd name="connsiteY36" fmla="*/ 140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42678" h="590237">
                <a:moveTo>
                  <a:pt x="222086" y="1407"/>
                </a:moveTo>
                <a:cubicBezTo>
                  <a:pt x="287434" y="1407"/>
                  <a:pt x="353484" y="2110"/>
                  <a:pt x="418832" y="704"/>
                </a:cubicBezTo>
                <a:cubicBezTo>
                  <a:pt x="437101" y="704"/>
                  <a:pt x="444830" y="4218"/>
                  <a:pt x="443425" y="23892"/>
                </a:cubicBezTo>
                <a:cubicBezTo>
                  <a:pt x="442020" y="61133"/>
                  <a:pt x="442722" y="98374"/>
                  <a:pt x="442722" y="136318"/>
                </a:cubicBezTo>
                <a:cubicBezTo>
                  <a:pt x="442722" y="151777"/>
                  <a:pt x="439209" y="165128"/>
                  <a:pt x="428669" y="176370"/>
                </a:cubicBezTo>
                <a:cubicBezTo>
                  <a:pt x="408994" y="197450"/>
                  <a:pt x="399157" y="197450"/>
                  <a:pt x="380185" y="175667"/>
                </a:cubicBezTo>
                <a:cubicBezTo>
                  <a:pt x="368943" y="163020"/>
                  <a:pt x="358403" y="146156"/>
                  <a:pt x="338025" y="153182"/>
                </a:cubicBezTo>
                <a:cubicBezTo>
                  <a:pt x="315540" y="161614"/>
                  <a:pt x="298676" y="176370"/>
                  <a:pt x="295163" y="201666"/>
                </a:cubicBezTo>
                <a:cubicBezTo>
                  <a:pt x="290947" y="231881"/>
                  <a:pt x="291649" y="259987"/>
                  <a:pt x="319756" y="280365"/>
                </a:cubicBezTo>
                <a:cubicBezTo>
                  <a:pt x="342241" y="296526"/>
                  <a:pt x="354889" y="295823"/>
                  <a:pt x="373861" y="275446"/>
                </a:cubicBezTo>
                <a:cubicBezTo>
                  <a:pt x="383699" y="264906"/>
                  <a:pt x="390022" y="245231"/>
                  <a:pt x="410400" y="254366"/>
                </a:cubicBezTo>
                <a:cubicBezTo>
                  <a:pt x="429372" y="262798"/>
                  <a:pt x="441317" y="277554"/>
                  <a:pt x="442020" y="298634"/>
                </a:cubicBezTo>
                <a:cubicBezTo>
                  <a:pt x="442722" y="342199"/>
                  <a:pt x="442020" y="386467"/>
                  <a:pt x="442722" y="430032"/>
                </a:cubicBezTo>
                <a:cubicBezTo>
                  <a:pt x="442722" y="444085"/>
                  <a:pt x="434993" y="444085"/>
                  <a:pt x="425156" y="443382"/>
                </a:cubicBezTo>
                <a:cubicBezTo>
                  <a:pt x="385807" y="443382"/>
                  <a:pt x="346457" y="443382"/>
                  <a:pt x="307811" y="443382"/>
                </a:cubicBezTo>
                <a:cubicBezTo>
                  <a:pt x="296568" y="443382"/>
                  <a:pt x="286028" y="442680"/>
                  <a:pt x="276894" y="451112"/>
                </a:cubicBezTo>
                <a:cubicBezTo>
                  <a:pt x="266354" y="461652"/>
                  <a:pt x="258624" y="470786"/>
                  <a:pt x="276191" y="482732"/>
                </a:cubicBezTo>
                <a:cubicBezTo>
                  <a:pt x="295163" y="495380"/>
                  <a:pt x="309919" y="513649"/>
                  <a:pt x="301487" y="538242"/>
                </a:cubicBezTo>
                <a:cubicBezTo>
                  <a:pt x="292352" y="564241"/>
                  <a:pt x="274786" y="583213"/>
                  <a:pt x="245976" y="588834"/>
                </a:cubicBezTo>
                <a:cubicBezTo>
                  <a:pt x="209438" y="595861"/>
                  <a:pt x="177115" y="591645"/>
                  <a:pt x="152522" y="560025"/>
                </a:cubicBezTo>
                <a:cubicBezTo>
                  <a:pt x="131442" y="532621"/>
                  <a:pt x="133550" y="512244"/>
                  <a:pt x="158846" y="488353"/>
                </a:cubicBezTo>
                <a:cubicBezTo>
                  <a:pt x="165873" y="481326"/>
                  <a:pt x="181331" y="478516"/>
                  <a:pt x="175007" y="463760"/>
                </a:cubicBezTo>
                <a:cubicBezTo>
                  <a:pt x="169386" y="450409"/>
                  <a:pt x="158143" y="443382"/>
                  <a:pt x="142685" y="443382"/>
                </a:cubicBezTo>
                <a:cubicBezTo>
                  <a:pt x="102633" y="443382"/>
                  <a:pt x="62581" y="442680"/>
                  <a:pt x="22529" y="444085"/>
                </a:cubicBezTo>
                <a:cubicBezTo>
                  <a:pt x="7071" y="444788"/>
                  <a:pt x="-659" y="442680"/>
                  <a:pt x="44" y="423708"/>
                </a:cubicBezTo>
                <a:cubicBezTo>
                  <a:pt x="1449" y="382953"/>
                  <a:pt x="747" y="341496"/>
                  <a:pt x="44" y="300742"/>
                </a:cubicBezTo>
                <a:cubicBezTo>
                  <a:pt x="44" y="284580"/>
                  <a:pt x="6368" y="272635"/>
                  <a:pt x="18313" y="262798"/>
                </a:cubicBezTo>
                <a:cubicBezTo>
                  <a:pt x="33069" y="250150"/>
                  <a:pt x="46420" y="248042"/>
                  <a:pt x="59770" y="265609"/>
                </a:cubicBezTo>
                <a:cubicBezTo>
                  <a:pt x="71013" y="280365"/>
                  <a:pt x="82958" y="299336"/>
                  <a:pt x="106146" y="289499"/>
                </a:cubicBezTo>
                <a:cubicBezTo>
                  <a:pt x="130037" y="279662"/>
                  <a:pt x="146198" y="261393"/>
                  <a:pt x="148306" y="233989"/>
                </a:cubicBezTo>
                <a:cubicBezTo>
                  <a:pt x="149009" y="218530"/>
                  <a:pt x="149712" y="203072"/>
                  <a:pt x="143388" y="188316"/>
                </a:cubicBezTo>
                <a:cubicBezTo>
                  <a:pt x="125821" y="149669"/>
                  <a:pt x="90688" y="142642"/>
                  <a:pt x="64689" y="171452"/>
                </a:cubicBezTo>
                <a:cubicBezTo>
                  <a:pt x="56960" y="179884"/>
                  <a:pt x="52041" y="196045"/>
                  <a:pt x="35880" y="190423"/>
                </a:cubicBezTo>
                <a:cubicBezTo>
                  <a:pt x="17611" y="184100"/>
                  <a:pt x="2855" y="171452"/>
                  <a:pt x="2152" y="151777"/>
                </a:cubicBezTo>
                <a:cubicBezTo>
                  <a:pt x="747" y="105401"/>
                  <a:pt x="1449" y="59025"/>
                  <a:pt x="1449" y="11947"/>
                </a:cubicBezTo>
                <a:cubicBezTo>
                  <a:pt x="1449" y="-4214"/>
                  <a:pt x="12692" y="704"/>
                  <a:pt x="20421" y="704"/>
                </a:cubicBezTo>
                <a:cubicBezTo>
                  <a:pt x="87174" y="1407"/>
                  <a:pt x="154630" y="1407"/>
                  <a:pt x="222086" y="140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22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6415556" y="2118966"/>
            <a:ext cx="4777152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36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Kihívások, könyvtári trendek </a:t>
            </a:r>
          </a:p>
          <a:p>
            <a:pPr algn="ctr"/>
            <a:r>
              <a:rPr lang="hu-HU" altLang="ko-KR" sz="36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a 21. században </a:t>
            </a:r>
            <a:endParaRPr lang="ko-KR" altLang="en-US" sz="3600" b="1" cap="all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034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képen rajz, diagram, művészet, térkép látható&#10;&#10;Automatikusan generált leírás">
            <a:extLst>
              <a:ext uri="{FF2B5EF4-FFF2-40B4-BE49-F238E27FC236}">
                <a16:creationId xmlns:a16="http://schemas.microsoft.com/office/drawing/2014/main" id="{85461745-EDD3-A0C4-E85B-279020D175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816" b="969"/>
          <a:stretch/>
        </p:blipFill>
        <p:spPr>
          <a:xfrm>
            <a:off x="-1" y="1"/>
            <a:ext cx="12192000" cy="606829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D52CBE3E-0E03-6D2D-33E2-59397311825F}"/>
              </a:ext>
            </a:extLst>
          </p:cNvPr>
          <p:cNvSpPr txBox="1"/>
          <p:nvPr/>
        </p:nvSpPr>
        <p:spPr>
          <a:xfrm>
            <a:off x="196051" y="653686"/>
            <a:ext cx="4833650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könyvtárak és információs intézmények </a:t>
            </a:r>
            <a:r>
              <a:rPr lang="hu-HU" sz="2000" b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szakmai és jogi környezete, szolgáltatásai, napi szakmai kihívásai nagyon sokat változtak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kern="0" dirty="0">
                <a:solidFill>
                  <a:schemeClr val="accent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a </a:t>
            </a:r>
            <a:r>
              <a:rPr lang="hu-HU" sz="2000" b="1" kern="0" dirty="0">
                <a:solidFill>
                  <a:schemeClr val="accent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változások menedzselése </a:t>
            </a:r>
            <a:r>
              <a:rPr lang="hu-HU" sz="2000" kern="0" dirty="0">
                <a:solidFill>
                  <a:schemeClr val="accent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minden könyvtár, illetve információs intézmény számára igazi </a:t>
            </a:r>
            <a:r>
              <a:rPr lang="hu-HU" sz="2000" b="1" kern="0" dirty="0">
                <a:solidFill>
                  <a:schemeClr val="accent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kihívás</a:t>
            </a:r>
            <a:endParaRPr lang="hu-HU" sz="2000" kern="1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b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gyűjtemények</a:t>
            </a:r>
            <a:r>
              <a:rPr lang="hu-HU" sz="20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egyre nagyobb százalékban </a:t>
            </a:r>
            <a:r>
              <a:rPr lang="hu-HU" sz="2000" b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digitalizált</a:t>
            </a:r>
            <a:r>
              <a:rPr lang="hu-HU" sz="20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formában kerülnek archiválásra, illetve szolgáltatásba,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kern="0" dirty="0">
                <a:solidFill>
                  <a:schemeClr val="accent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intézmények segítői a klímaváltozás ellen küzdelemnek, támogatják a fenntarthatósági kezdeményezéseket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1800" kern="0" dirty="0">
              <a:solidFill>
                <a:schemeClr val="accent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425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képen rajz, diagram, művészet, térkép látható&#10;&#10;Automatikusan generált leírás">
            <a:extLst>
              <a:ext uri="{FF2B5EF4-FFF2-40B4-BE49-F238E27FC236}">
                <a16:creationId xmlns:a16="http://schemas.microsoft.com/office/drawing/2014/main" id="{85461745-EDD3-A0C4-E85B-279020D175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816" b="969"/>
          <a:stretch/>
        </p:blipFill>
        <p:spPr>
          <a:xfrm>
            <a:off x="-1" y="1"/>
            <a:ext cx="12192000" cy="606829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D52CBE3E-0E03-6D2D-33E2-59397311825F}"/>
              </a:ext>
            </a:extLst>
          </p:cNvPr>
          <p:cNvSpPr txBox="1"/>
          <p:nvPr/>
        </p:nvSpPr>
        <p:spPr>
          <a:xfrm>
            <a:off x="168008" y="502311"/>
            <a:ext cx="483365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könyvtárak </a:t>
            </a:r>
            <a:r>
              <a:rPr lang="hu-HU" sz="1800" b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újra definiálják magukat: identitásukat, szerepüket, funkciójukat </a:t>
            </a:r>
            <a:r>
              <a:rPr lang="hu-HU" sz="18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21. század dinamikus környezetében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külső hatásokra és új trendekre reagálva </a:t>
            </a:r>
            <a:r>
              <a:rPr lang="hu-HU" sz="1800" b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új szolgáltatásokat </a:t>
            </a:r>
            <a:r>
              <a:rPr lang="hu-HU" sz="18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indítanak és valósítanak meg </a:t>
            </a:r>
            <a:r>
              <a:rPr lang="hu-HU" kern="0" dirty="0">
                <a:solidFill>
                  <a:schemeClr val="accent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a </a:t>
            </a:r>
            <a:r>
              <a:rPr lang="hu-HU" sz="18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felhasználók változó igényeihez igazodva</a:t>
            </a:r>
            <a:endParaRPr lang="hu-HU" sz="1800" kern="0" dirty="0">
              <a:solidFill>
                <a:schemeClr val="accent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 </a:t>
            </a:r>
            <a:r>
              <a:rPr lang="hu-HU" sz="1800" b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felhasználót tekintik a könyvtári univerzum középpontjának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 </a:t>
            </a:r>
            <a:r>
              <a:rPr lang="hu-HU" sz="1800" b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modern korban kiemelt szerepe van az innovációnak, az új technológiák alkalmazásának és a kreativitásnak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kern="0" dirty="0">
                <a:solidFill>
                  <a:schemeClr val="accent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a</a:t>
            </a:r>
            <a:r>
              <a:rPr lang="hu-HU" sz="18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z innováció erős technológiai impulzust jelent és ezek mind hozzájárulnak fennmaradásukhoz és fejlődésükhöz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Ezen eszközök, új technológiák is megjelennek a napi könyvtári működésben és szolgáltatásokban </a:t>
            </a:r>
            <a:r>
              <a:rPr lang="hu-HU" sz="1800" b="1" i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pl. a mesterséges intelligencia (MI), a digitális bölcsészet stb</a:t>
            </a:r>
            <a:r>
              <a:rPr lang="hu-HU" sz="1800" i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. </a:t>
            </a:r>
            <a:endParaRPr lang="hu-HU" sz="1800" kern="1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1800" kern="0" dirty="0">
              <a:solidFill>
                <a:schemeClr val="accent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81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képen rajz, diagram, művészet, térkép látható&#10;&#10;Automatikusan generált leírás">
            <a:extLst>
              <a:ext uri="{FF2B5EF4-FFF2-40B4-BE49-F238E27FC236}">
                <a16:creationId xmlns:a16="http://schemas.microsoft.com/office/drawing/2014/main" id="{85461745-EDD3-A0C4-E85B-279020D175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816" b="969"/>
          <a:stretch/>
        </p:blipFill>
        <p:spPr>
          <a:xfrm>
            <a:off x="-1" y="1"/>
            <a:ext cx="12192000" cy="606829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D52CBE3E-0E03-6D2D-33E2-59397311825F}"/>
              </a:ext>
            </a:extLst>
          </p:cNvPr>
          <p:cNvSpPr txBox="1"/>
          <p:nvPr/>
        </p:nvSpPr>
        <p:spPr>
          <a:xfrm>
            <a:off x="168008" y="502311"/>
            <a:ext cx="4833650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sz="2000" b="1" kern="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közösség, a közösségi igények által vezérelt könyvtár a jelenkor igazi és versenyképes könyvtárszakmai intézménye.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hu-HU" sz="2000" b="1" kern="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hu-HU" sz="2000" b="1" kern="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hu-HU" sz="2000" b="1" kern="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sz="2000" b="1" kern="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Ebben az új, kihívásokkal és lehetőségekkel teli világban kezdtük meg idén májusban a megválasztott új elnökség tagjaival a közös szakmai munkát és minden tőlünk telhetőt meg kívánunk tenni a hazai könyvtári rendszer könyvtáraiért és könyvtárosaiért, illetve az MKE tagjaiért, mert ez a legfontosabb feladatunk.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1800" kern="0" dirty="0">
              <a:solidFill>
                <a:schemeClr val="accent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990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6415556" y="1503413"/>
            <a:ext cx="4777152" cy="35394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2023 – 2027 </a:t>
            </a:r>
          </a:p>
          <a:p>
            <a:pPr algn="ctr"/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a Magyar Könyvtárosok Egyesületében – </a:t>
            </a:r>
          </a:p>
          <a:p>
            <a:pPr algn="ctr"/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„</a:t>
            </a:r>
            <a:r>
              <a:rPr lang="en-US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LÉGY RÉSZESE –</a:t>
            </a:r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A VÁLTOZÁS A FEJLŐDÉS ÉS A SIKER KULCSA</a:t>
            </a:r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”</a:t>
            </a:r>
            <a:r>
              <a:rPr lang="en-US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endParaRPr lang="hu-HU" sz="3200" b="1" cap="all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426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278EB5A2-7E88-CDFE-4222-D6EF4AB218D0}"/>
              </a:ext>
            </a:extLst>
          </p:cNvPr>
          <p:cNvSpPr txBox="1"/>
          <p:nvPr/>
        </p:nvSpPr>
        <p:spPr>
          <a:xfrm>
            <a:off x="-516691" y="304894"/>
            <a:ext cx="6885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cap="all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Mire kaptam felkérést? 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AE033A7-4B41-F72B-9432-48EA48289A91}"/>
              </a:ext>
            </a:extLst>
          </p:cNvPr>
          <p:cNvSpPr txBox="1"/>
          <p:nvPr/>
        </p:nvSpPr>
        <p:spPr>
          <a:xfrm>
            <a:off x="271015" y="1613118"/>
            <a:ext cx="609783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mutassam be a Magyar Könyvtárosok Egyesülete (MKE) új elnökségi ciklusának (2023-2027) célkitűzéseit és terveit</a:t>
            </a:r>
            <a:endParaRPr lang="hu-HU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E91260CD-D8CE-2A16-ABB8-6B1EF0DC88D6}"/>
              </a:ext>
            </a:extLst>
          </p:cNvPr>
          <p:cNvSpPr txBox="1"/>
          <p:nvPr/>
        </p:nvSpPr>
        <p:spPr>
          <a:xfrm>
            <a:off x="296080" y="3459951"/>
            <a:ext cx="53349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köszönöm szépen a választási ciklusban számomra nyújtott támogatást és a bizalmat </a:t>
            </a:r>
            <a:endParaRPr lang="hu-H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5041DBC-F04B-29DF-B17C-1D2DBC39C267}"/>
              </a:ext>
            </a:extLst>
          </p:cNvPr>
          <p:cNvSpPr txBox="1"/>
          <p:nvPr/>
        </p:nvSpPr>
        <p:spPr>
          <a:xfrm>
            <a:off x="652474" y="5096359"/>
            <a:ext cx="53349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hálás vagyok, hogy nap mint nap esélyt kapok az élettől arra, hogy munkámmal és pozitív hozzáállásommal, elhivatottságommal jobbá tegyem, jobbá tehetem </a:t>
            </a:r>
          </a:p>
          <a:p>
            <a:pPr algn="ctr"/>
            <a:r>
              <a:rPr lang="hu-HU" sz="1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mások életét és dolgozhatom a szakmánkért</a:t>
            </a:r>
            <a:endParaRPr lang="hu-HU" sz="16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52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BA50137-FB71-986D-408E-17971E5F30A3}"/>
              </a:ext>
            </a:extLst>
          </p:cNvPr>
          <p:cNvSpPr txBox="1"/>
          <p:nvPr/>
        </p:nvSpPr>
        <p:spPr>
          <a:xfrm>
            <a:off x="757410" y="299287"/>
            <a:ext cx="310951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Magyar Könyvtárosok Egyesülete közhasznúsági és tisztújító küldöttgyűlése – 2023. május 3.</a:t>
            </a:r>
          </a:p>
        </p:txBody>
      </p:sp>
      <p:pic>
        <p:nvPicPr>
          <p:cNvPr id="9" name="Kép 8" descr="A képen ruházat, személy, Emberi arc, mosoly látható&#10;&#10;Automatikusan generált leírás">
            <a:extLst>
              <a:ext uri="{FF2B5EF4-FFF2-40B4-BE49-F238E27FC236}">
                <a16:creationId xmlns:a16="http://schemas.microsoft.com/office/drawing/2014/main" id="{5EE7B57D-82BD-DCE1-12DC-4D5883C89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222" y="3806694"/>
            <a:ext cx="4269758" cy="2448000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58D45201-5468-4CFA-E8CD-8B9FF7D31BF5}"/>
              </a:ext>
            </a:extLst>
          </p:cNvPr>
          <p:cNvSpPr txBox="1"/>
          <p:nvPr/>
        </p:nvSpPr>
        <p:spPr>
          <a:xfrm>
            <a:off x="402020" y="3806694"/>
            <a:ext cx="645047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Elnök: Gerencsér Judit</a:t>
            </a:r>
            <a:b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Főtitkár: Istók Anna</a:t>
            </a:r>
            <a:b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Elnökségi tagok: Eszenyiné dr. Borbély Mária, Gaálné </a:t>
            </a:r>
            <a:r>
              <a:rPr lang="hu-HU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Kalydy</a:t>
            </a: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Dóra, </a:t>
            </a:r>
            <a:r>
              <a:rPr lang="hu-HU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Haszonné</a:t>
            </a: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Kiss Katalin, Kiss Gábor, Oros Sándor, Péterfi Rita, Villám Judit</a:t>
            </a:r>
            <a:b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Elnökségi póttagok: Baráthné Molnár Mónika, dr. Sándor Viktória</a:t>
            </a:r>
            <a:b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EB elnök: dr. Aczél-Partos Adrienn</a:t>
            </a:r>
            <a:b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EB tagok: dr. </a:t>
            </a:r>
            <a:r>
              <a:rPr lang="hu-HU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Kührner</a:t>
            </a: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Éva, Magdics Erika, </a:t>
            </a:r>
            <a:r>
              <a:rPr lang="hu-HU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Nuridsány</a:t>
            </a: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Judit, dr. </a:t>
            </a:r>
            <a:r>
              <a:rPr lang="hu-HU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Senkei</a:t>
            </a: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-Kis Zoltán</a:t>
            </a:r>
          </a:p>
        </p:txBody>
      </p:sp>
    </p:spTree>
    <p:extLst>
      <p:ext uri="{BB962C8B-B14F-4D97-AF65-F5344CB8AC3E}">
        <p14:creationId xmlns:p14="http://schemas.microsoft.com/office/powerpoint/2010/main" val="171177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D754324-84F7-7071-5F4A-ECED34363F16}"/>
              </a:ext>
            </a:extLst>
          </p:cNvPr>
          <p:cNvSpPr txBox="1"/>
          <p:nvPr/>
        </p:nvSpPr>
        <p:spPr>
          <a:xfrm>
            <a:off x="841964" y="787706"/>
            <a:ext cx="42558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2023-2027</a:t>
            </a:r>
          </a:p>
          <a:p>
            <a:pPr algn="ctr"/>
            <a:endParaRPr lang="hu-HU" sz="4000" b="1" dirty="0">
              <a:solidFill>
                <a:schemeClr val="accent1">
                  <a:lumMod val="20000"/>
                  <a:lumOff val="8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változások ciklusa legyen a könyvtárszakma és könyvtárügy vonatkozásában </a:t>
            </a:r>
          </a:p>
        </p:txBody>
      </p:sp>
    </p:spTree>
    <p:extLst>
      <p:ext uri="{BB962C8B-B14F-4D97-AF65-F5344CB8AC3E}">
        <p14:creationId xmlns:p14="http://schemas.microsoft.com/office/powerpoint/2010/main" val="428852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9E06874-5BF4-42C0-9585-4D92B033E71B}"/>
              </a:ext>
            </a:extLst>
          </p:cNvPr>
          <p:cNvGrpSpPr/>
          <p:nvPr/>
        </p:nvGrpSpPr>
        <p:grpSpPr>
          <a:xfrm>
            <a:off x="5115318" y="4135125"/>
            <a:ext cx="1952636" cy="1951635"/>
            <a:chOff x="4574848" y="1897856"/>
            <a:chExt cx="3028217" cy="302666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D67BF62-A8A4-4841-BFB0-AF9D616162BD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84C2095-99E3-4871-ADB7-E32129C7C2DB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F7B1DF5-FCBF-48F9-963D-6570E25DDE44}"/>
              </a:ext>
            </a:extLst>
          </p:cNvPr>
          <p:cNvGrpSpPr/>
          <p:nvPr/>
        </p:nvGrpSpPr>
        <p:grpSpPr>
          <a:xfrm>
            <a:off x="2643840" y="3538233"/>
            <a:ext cx="1588486" cy="1354527"/>
            <a:chOff x="2203944" y="3086356"/>
            <a:chExt cx="1794618" cy="15303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4E4984F-9B4E-48A0-8373-5676BFA4D60B}"/>
                </a:ext>
              </a:extLst>
            </p:cNvPr>
            <p:cNvSpPr/>
            <p:nvPr/>
          </p:nvSpPr>
          <p:spPr>
            <a:xfrm>
              <a:off x="2497026" y="3212644"/>
              <a:ext cx="990906" cy="823473"/>
            </a:xfrm>
            <a:custGeom>
              <a:avLst/>
              <a:gdLst>
                <a:gd name="connsiteX0" fmla="*/ 776461 w 990906"/>
                <a:gd name="connsiteY0" fmla="*/ 771405 h 823473"/>
                <a:gd name="connsiteX1" fmla="*/ 760634 w 990906"/>
                <a:gd name="connsiteY1" fmla="*/ 748863 h 823473"/>
                <a:gd name="connsiteX2" fmla="*/ 667110 w 990906"/>
                <a:gd name="connsiteY2" fmla="*/ 709535 h 823473"/>
                <a:gd name="connsiteX3" fmla="*/ 646487 w 990906"/>
                <a:gd name="connsiteY3" fmla="*/ 714331 h 823473"/>
                <a:gd name="connsiteX4" fmla="*/ 384140 w 990906"/>
                <a:gd name="connsiteY4" fmla="*/ 789151 h 823473"/>
                <a:gd name="connsiteX5" fmla="*/ 370231 w 990906"/>
                <a:gd name="connsiteY5" fmla="*/ 786273 h 823473"/>
                <a:gd name="connsiteX6" fmla="*/ 281023 w 990906"/>
                <a:gd name="connsiteY6" fmla="*/ 797784 h 823473"/>
                <a:gd name="connsiteX7" fmla="*/ 67117 w 990906"/>
                <a:gd name="connsiteY7" fmla="*/ 759415 h 823473"/>
                <a:gd name="connsiteX8" fmla="*/ 46493 w 990906"/>
                <a:gd name="connsiteY8" fmla="*/ 699943 h 823473"/>
                <a:gd name="connsiteX9" fmla="*/ 93016 w 990906"/>
                <a:gd name="connsiteY9" fmla="*/ 692749 h 823473"/>
                <a:gd name="connsiteX10" fmla="*/ 186060 w 990906"/>
                <a:gd name="connsiteY10" fmla="*/ 724883 h 823473"/>
                <a:gd name="connsiteX11" fmla="*/ 35462 w 990906"/>
                <a:gd name="connsiteY11" fmla="*/ 612174 h 823473"/>
                <a:gd name="connsiteX12" fmla="*/ 19156 w 990906"/>
                <a:gd name="connsiteY12" fmla="*/ 601623 h 823473"/>
                <a:gd name="connsiteX13" fmla="*/ 22993 w 990906"/>
                <a:gd name="connsiteY13" fmla="*/ 550304 h 823473"/>
                <a:gd name="connsiteX14" fmla="*/ 189418 w 990906"/>
                <a:gd name="connsiteY14" fmla="*/ 357980 h 823473"/>
                <a:gd name="connsiteX15" fmla="*/ 199969 w 990906"/>
                <a:gd name="connsiteY15" fmla="*/ 142635 h 823473"/>
                <a:gd name="connsiteX16" fmla="*/ 192295 w 990906"/>
                <a:gd name="connsiteY16" fmla="*/ 92756 h 823473"/>
                <a:gd name="connsiteX17" fmla="*/ 215317 w 990906"/>
                <a:gd name="connsiteY17" fmla="*/ 72612 h 823473"/>
                <a:gd name="connsiteX18" fmla="*/ 229225 w 990906"/>
                <a:gd name="connsiteY18" fmla="*/ 76449 h 823473"/>
                <a:gd name="connsiteX19" fmla="*/ 418672 w 990906"/>
                <a:gd name="connsiteY19" fmla="*/ 97072 h 823473"/>
                <a:gd name="connsiteX20" fmla="*/ 437856 w 990906"/>
                <a:gd name="connsiteY20" fmla="*/ 94194 h 823473"/>
                <a:gd name="connsiteX21" fmla="*/ 453204 w 990906"/>
                <a:gd name="connsiteY21" fmla="*/ 87960 h 823473"/>
                <a:gd name="connsiteX22" fmla="*/ 393732 w 990906"/>
                <a:gd name="connsiteY22" fmla="*/ 52948 h 823473"/>
                <a:gd name="connsiteX23" fmla="*/ 354883 w 990906"/>
                <a:gd name="connsiteY23" fmla="*/ 4987 h 823473"/>
                <a:gd name="connsiteX24" fmla="*/ 551044 w 990906"/>
                <a:gd name="connsiteY24" fmla="*/ 92276 h 823473"/>
                <a:gd name="connsiteX25" fmla="*/ 560157 w 990906"/>
                <a:gd name="connsiteY25" fmla="*/ 126328 h 823473"/>
                <a:gd name="connsiteX26" fmla="*/ 610516 w 990906"/>
                <a:gd name="connsiteY26" fmla="*/ 193953 h 823473"/>
                <a:gd name="connsiteX27" fmla="*/ 757757 w 990906"/>
                <a:gd name="connsiteY27" fmla="*/ 439994 h 823473"/>
                <a:gd name="connsiteX28" fmla="*/ 769267 w 990906"/>
                <a:gd name="connsiteY28" fmla="*/ 455341 h 823473"/>
                <a:gd name="connsiteX29" fmla="*/ 858475 w 990906"/>
                <a:gd name="connsiteY29" fmla="*/ 492272 h 823473"/>
                <a:gd name="connsiteX30" fmla="*/ 891088 w 990906"/>
                <a:gd name="connsiteY30" fmla="*/ 488435 h 823473"/>
                <a:gd name="connsiteX31" fmla="*/ 963030 w 990906"/>
                <a:gd name="connsiteY31" fmla="*/ 541671 h 823473"/>
                <a:gd name="connsiteX32" fmla="*/ 969265 w 990906"/>
                <a:gd name="connsiteY32" fmla="*/ 707137 h 823473"/>
                <a:gd name="connsiteX33" fmla="*/ 826341 w 990906"/>
                <a:gd name="connsiteY33" fmla="*/ 787712 h 823473"/>
                <a:gd name="connsiteX34" fmla="*/ 776461 w 990906"/>
                <a:gd name="connsiteY34" fmla="*/ 771405 h 82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0906" h="823473">
                  <a:moveTo>
                    <a:pt x="776461" y="771405"/>
                  </a:moveTo>
                  <a:cubicBezTo>
                    <a:pt x="776461" y="760374"/>
                    <a:pt x="772625" y="753180"/>
                    <a:pt x="760634" y="748863"/>
                  </a:cubicBezTo>
                  <a:cubicBezTo>
                    <a:pt x="728980" y="736873"/>
                    <a:pt x="697805" y="723444"/>
                    <a:pt x="667110" y="709535"/>
                  </a:cubicBezTo>
                  <a:cubicBezTo>
                    <a:pt x="657518" y="705219"/>
                    <a:pt x="652242" y="709535"/>
                    <a:pt x="646487" y="714331"/>
                  </a:cubicBezTo>
                  <a:cubicBezTo>
                    <a:pt x="570229" y="779079"/>
                    <a:pt x="480062" y="793947"/>
                    <a:pt x="384140" y="789151"/>
                  </a:cubicBezTo>
                  <a:cubicBezTo>
                    <a:pt x="379344" y="788671"/>
                    <a:pt x="375027" y="786753"/>
                    <a:pt x="370231" y="786273"/>
                  </a:cubicBezTo>
                  <a:cubicBezTo>
                    <a:pt x="339536" y="781957"/>
                    <a:pt x="312198" y="775722"/>
                    <a:pt x="281023" y="797784"/>
                  </a:cubicBezTo>
                  <a:cubicBezTo>
                    <a:pt x="219153" y="842388"/>
                    <a:pt x="117955" y="828479"/>
                    <a:pt x="67117" y="759415"/>
                  </a:cubicBezTo>
                  <a:cubicBezTo>
                    <a:pt x="54167" y="742149"/>
                    <a:pt x="46973" y="722005"/>
                    <a:pt x="46493" y="699943"/>
                  </a:cubicBezTo>
                  <a:cubicBezTo>
                    <a:pt x="59923" y="685555"/>
                    <a:pt x="76709" y="687953"/>
                    <a:pt x="93016" y="692749"/>
                  </a:cubicBezTo>
                  <a:cubicBezTo>
                    <a:pt x="124670" y="701862"/>
                    <a:pt x="153926" y="715770"/>
                    <a:pt x="186060" y="724883"/>
                  </a:cubicBezTo>
                  <a:cubicBezTo>
                    <a:pt x="139538" y="682197"/>
                    <a:pt x="88699" y="644788"/>
                    <a:pt x="35462" y="612174"/>
                  </a:cubicBezTo>
                  <a:cubicBezTo>
                    <a:pt x="30187" y="608817"/>
                    <a:pt x="24431" y="605460"/>
                    <a:pt x="19156" y="601623"/>
                  </a:cubicBezTo>
                  <a:cubicBezTo>
                    <a:pt x="-7223" y="581479"/>
                    <a:pt x="-6743" y="566611"/>
                    <a:pt x="22993" y="550304"/>
                  </a:cubicBezTo>
                  <a:cubicBezTo>
                    <a:pt x="102608" y="506660"/>
                    <a:pt x="161600" y="445270"/>
                    <a:pt x="189418" y="357980"/>
                  </a:cubicBezTo>
                  <a:cubicBezTo>
                    <a:pt x="211959" y="287478"/>
                    <a:pt x="211959" y="215056"/>
                    <a:pt x="199969" y="142635"/>
                  </a:cubicBezTo>
                  <a:cubicBezTo>
                    <a:pt x="197091" y="126328"/>
                    <a:pt x="193254" y="109542"/>
                    <a:pt x="192295" y="92756"/>
                  </a:cubicBezTo>
                  <a:cubicBezTo>
                    <a:pt x="191336" y="75010"/>
                    <a:pt x="197571" y="69734"/>
                    <a:pt x="215317" y="72612"/>
                  </a:cubicBezTo>
                  <a:cubicBezTo>
                    <a:pt x="220113" y="73571"/>
                    <a:pt x="224429" y="75010"/>
                    <a:pt x="229225" y="76449"/>
                  </a:cubicBezTo>
                  <a:cubicBezTo>
                    <a:pt x="291095" y="96113"/>
                    <a:pt x="354404" y="100429"/>
                    <a:pt x="418672" y="97072"/>
                  </a:cubicBezTo>
                  <a:cubicBezTo>
                    <a:pt x="424907" y="96592"/>
                    <a:pt x="431621" y="95633"/>
                    <a:pt x="437856" y="94194"/>
                  </a:cubicBezTo>
                  <a:cubicBezTo>
                    <a:pt x="442173" y="93235"/>
                    <a:pt x="447448" y="93235"/>
                    <a:pt x="453204" y="87960"/>
                  </a:cubicBezTo>
                  <a:cubicBezTo>
                    <a:pt x="433540" y="75010"/>
                    <a:pt x="412437" y="65418"/>
                    <a:pt x="393732" y="52948"/>
                  </a:cubicBezTo>
                  <a:cubicBezTo>
                    <a:pt x="375986" y="40958"/>
                    <a:pt x="358241" y="28967"/>
                    <a:pt x="354883" y="4987"/>
                  </a:cubicBezTo>
                  <a:cubicBezTo>
                    <a:pt x="446009" y="-12759"/>
                    <a:pt x="511716" y="16977"/>
                    <a:pt x="551044" y="92276"/>
                  </a:cubicBezTo>
                  <a:cubicBezTo>
                    <a:pt x="556800" y="103307"/>
                    <a:pt x="560637" y="115777"/>
                    <a:pt x="560157" y="126328"/>
                  </a:cubicBezTo>
                  <a:cubicBezTo>
                    <a:pt x="558718" y="163738"/>
                    <a:pt x="588454" y="176208"/>
                    <a:pt x="610516" y="193953"/>
                  </a:cubicBezTo>
                  <a:cubicBezTo>
                    <a:pt x="690131" y="258221"/>
                    <a:pt x="747685" y="334479"/>
                    <a:pt x="757757" y="439994"/>
                  </a:cubicBezTo>
                  <a:cubicBezTo>
                    <a:pt x="758716" y="448147"/>
                    <a:pt x="761114" y="451984"/>
                    <a:pt x="769267" y="455341"/>
                  </a:cubicBezTo>
                  <a:cubicBezTo>
                    <a:pt x="799483" y="466852"/>
                    <a:pt x="828739" y="480281"/>
                    <a:pt x="858475" y="492272"/>
                  </a:cubicBezTo>
                  <a:cubicBezTo>
                    <a:pt x="869506" y="496588"/>
                    <a:pt x="881496" y="498986"/>
                    <a:pt x="891088" y="488435"/>
                  </a:cubicBezTo>
                  <a:cubicBezTo>
                    <a:pt x="926580" y="490353"/>
                    <a:pt x="946723" y="516252"/>
                    <a:pt x="963030" y="541671"/>
                  </a:cubicBezTo>
                  <a:cubicBezTo>
                    <a:pt x="997562" y="594908"/>
                    <a:pt x="1000440" y="651502"/>
                    <a:pt x="969265" y="707137"/>
                  </a:cubicBezTo>
                  <a:cubicBezTo>
                    <a:pt x="938570" y="762772"/>
                    <a:pt x="887731" y="785794"/>
                    <a:pt x="826341" y="787712"/>
                  </a:cubicBezTo>
                  <a:cubicBezTo>
                    <a:pt x="808595" y="788671"/>
                    <a:pt x="789891" y="787232"/>
                    <a:pt x="776461" y="771405"/>
                  </a:cubicBezTo>
                  <a:close/>
                </a:path>
              </a:pathLst>
            </a:custGeom>
            <a:solidFill>
              <a:srgbClr val="F0C8A4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295710C-96B5-44FA-8F0A-CC36CA0551E7}"/>
                </a:ext>
              </a:extLst>
            </p:cNvPr>
            <p:cNvSpPr/>
            <p:nvPr/>
          </p:nvSpPr>
          <p:spPr>
            <a:xfrm>
              <a:off x="3252527" y="3382205"/>
              <a:ext cx="746035" cy="1234451"/>
            </a:xfrm>
            <a:custGeom>
              <a:avLst/>
              <a:gdLst>
                <a:gd name="connsiteX0" fmla="*/ 20960 w 746035"/>
                <a:gd name="connsiteY0" fmla="*/ 601845 h 1234451"/>
                <a:gd name="connsiteX1" fmla="*/ 214723 w 746035"/>
                <a:gd name="connsiteY1" fmla="*/ 519831 h 1234451"/>
                <a:gd name="connsiteX2" fmla="*/ 148057 w 746035"/>
                <a:gd name="connsiteY2" fmla="*/ 326548 h 1234451"/>
                <a:gd name="connsiteX3" fmla="*/ 136067 w 746035"/>
                <a:gd name="connsiteY3" fmla="*/ 318874 h 1234451"/>
                <a:gd name="connsiteX4" fmla="*/ 262684 w 746035"/>
                <a:gd name="connsiteY4" fmla="*/ 160123 h 1234451"/>
                <a:gd name="connsiteX5" fmla="*/ 425272 w 746035"/>
                <a:gd name="connsiteY5" fmla="*/ 21515 h 1234451"/>
                <a:gd name="connsiteX6" fmla="*/ 531746 w 746035"/>
                <a:gd name="connsiteY6" fmla="*/ 2810 h 1234451"/>
                <a:gd name="connsiteX7" fmla="*/ 657404 w 746035"/>
                <a:gd name="connsiteY7" fmla="*/ 15280 h 1234451"/>
                <a:gd name="connsiteX8" fmla="*/ 729825 w 746035"/>
                <a:gd name="connsiteY8" fmla="*/ 26791 h 1234451"/>
                <a:gd name="connsiteX9" fmla="*/ 737019 w 746035"/>
                <a:gd name="connsiteY9" fmla="*/ 57486 h 1234451"/>
                <a:gd name="connsiteX10" fmla="*/ 440140 w 746035"/>
                <a:gd name="connsiteY10" fmla="*/ 596089 h 1234451"/>
                <a:gd name="connsiteX11" fmla="*/ 317360 w 746035"/>
                <a:gd name="connsiteY11" fmla="*/ 985533 h 1234451"/>
                <a:gd name="connsiteX12" fmla="*/ 270837 w 746035"/>
                <a:gd name="connsiteY12" fmla="*/ 1234451 h 1234451"/>
                <a:gd name="connsiteX13" fmla="*/ 78034 w 746035"/>
                <a:gd name="connsiteY13" fmla="*/ 1098721 h 1234451"/>
                <a:gd name="connsiteX14" fmla="*/ 10888 w 746035"/>
                <a:gd name="connsiteY14" fmla="*/ 980737 h 1234451"/>
                <a:gd name="connsiteX15" fmla="*/ 10409 w 746035"/>
                <a:gd name="connsiteY15" fmla="*/ 683858 h 1234451"/>
                <a:gd name="connsiteX16" fmla="*/ 20960 w 746035"/>
                <a:gd name="connsiteY16" fmla="*/ 601845 h 1234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035" h="1234451">
                  <a:moveTo>
                    <a:pt x="20960" y="601845"/>
                  </a:moveTo>
                  <a:cubicBezTo>
                    <a:pt x="115923" y="633979"/>
                    <a:pt x="191222" y="577384"/>
                    <a:pt x="214723" y="519831"/>
                  </a:cubicBezTo>
                  <a:cubicBezTo>
                    <a:pt x="244938" y="445971"/>
                    <a:pt x="217601" y="365396"/>
                    <a:pt x="148057" y="326548"/>
                  </a:cubicBezTo>
                  <a:cubicBezTo>
                    <a:pt x="143741" y="324150"/>
                    <a:pt x="139904" y="321752"/>
                    <a:pt x="136067" y="318874"/>
                  </a:cubicBezTo>
                  <a:cubicBezTo>
                    <a:pt x="172517" y="261321"/>
                    <a:pt x="217601" y="210482"/>
                    <a:pt x="262684" y="160123"/>
                  </a:cubicBezTo>
                  <a:cubicBezTo>
                    <a:pt x="310645" y="106406"/>
                    <a:pt x="361484" y="56047"/>
                    <a:pt x="425272" y="21515"/>
                  </a:cubicBezTo>
                  <a:cubicBezTo>
                    <a:pt x="457886" y="3769"/>
                    <a:pt x="492418" y="-4863"/>
                    <a:pt x="531746" y="2810"/>
                  </a:cubicBezTo>
                  <a:cubicBezTo>
                    <a:pt x="572513" y="10964"/>
                    <a:pt x="615678" y="8086"/>
                    <a:pt x="657404" y="15280"/>
                  </a:cubicBezTo>
                  <a:cubicBezTo>
                    <a:pt x="681385" y="19117"/>
                    <a:pt x="704885" y="28709"/>
                    <a:pt x="729825" y="26791"/>
                  </a:cubicBezTo>
                  <a:cubicBezTo>
                    <a:pt x="752367" y="32067"/>
                    <a:pt x="748050" y="42138"/>
                    <a:pt x="737019" y="57486"/>
                  </a:cubicBezTo>
                  <a:cubicBezTo>
                    <a:pt x="616157" y="224870"/>
                    <a:pt x="517357" y="404724"/>
                    <a:pt x="440140" y="596089"/>
                  </a:cubicBezTo>
                  <a:cubicBezTo>
                    <a:pt x="389301" y="722707"/>
                    <a:pt x="347575" y="852202"/>
                    <a:pt x="317360" y="985533"/>
                  </a:cubicBezTo>
                  <a:cubicBezTo>
                    <a:pt x="298175" y="1068027"/>
                    <a:pt x="285226" y="1151479"/>
                    <a:pt x="270837" y="1234451"/>
                  </a:cubicBezTo>
                  <a:cubicBezTo>
                    <a:pt x="203692" y="1193205"/>
                    <a:pt x="142781" y="1143325"/>
                    <a:pt x="78034" y="1098721"/>
                  </a:cubicBezTo>
                  <a:cubicBezTo>
                    <a:pt x="35828" y="1069465"/>
                    <a:pt x="18562" y="1028698"/>
                    <a:pt x="10888" y="980737"/>
                  </a:cubicBezTo>
                  <a:cubicBezTo>
                    <a:pt x="-5419" y="881937"/>
                    <a:pt x="-1582" y="782658"/>
                    <a:pt x="10409" y="683858"/>
                  </a:cubicBezTo>
                  <a:cubicBezTo>
                    <a:pt x="12807" y="656520"/>
                    <a:pt x="9449" y="628223"/>
                    <a:pt x="20960" y="601845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0CDE1F1-31AB-4798-AC6C-150E2CBE3AAB}"/>
                </a:ext>
              </a:extLst>
            </p:cNvPr>
            <p:cNvSpPr/>
            <p:nvPr/>
          </p:nvSpPr>
          <p:spPr>
            <a:xfrm>
              <a:off x="2203944" y="3086356"/>
              <a:ext cx="770265" cy="865079"/>
            </a:xfrm>
            <a:custGeom>
              <a:avLst/>
              <a:gdLst>
                <a:gd name="connsiteX0" fmla="*/ 647965 w 770265"/>
                <a:gd name="connsiteY0" fmla="*/ 131275 h 865079"/>
                <a:gd name="connsiteX1" fmla="*/ 727580 w 770265"/>
                <a:gd name="connsiteY1" fmla="*/ 194104 h 865079"/>
                <a:gd name="connsiteX2" fmla="*/ 770266 w 770265"/>
                <a:gd name="connsiteY2" fmla="*/ 219044 h 865079"/>
                <a:gd name="connsiteX3" fmla="*/ 580819 w 770265"/>
                <a:gd name="connsiteY3" fmla="*/ 223840 h 865079"/>
                <a:gd name="connsiteX4" fmla="*/ 506959 w 770265"/>
                <a:gd name="connsiteY4" fmla="*/ 204176 h 865079"/>
                <a:gd name="connsiteX5" fmla="*/ 492571 w 770265"/>
                <a:gd name="connsiteY5" fmla="*/ 217605 h 865079"/>
                <a:gd name="connsiteX6" fmla="*/ 506000 w 770265"/>
                <a:gd name="connsiteY6" fmla="*/ 410408 h 865079"/>
                <a:gd name="connsiteX7" fmla="*/ 317513 w 770265"/>
                <a:gd name="connsiteY7" fmla="*/ 684746 h 865079"/>
                <a:gd name="connsiteX8" fmla="*/ 317513 w 770265"/>
                <a:gd name="connsiteY8" fmla="*/ 722155 h 865079"/>
                <a:gd name="connsiteX9" fmla="*/ 395689 w 770265"/>
                <a:gd name="connsiteY9" fmla="*/ 772994 h 865079"/>
                <a:gd name="connsiteX10" fmla="*/ 499285 w 770265"/>
                <a:gd name="connsiteY10" fmla="*/ 865080 h 865079"/>
                <a:gd name="connsiteX11" fmla="*/ 396169 w 770265"/>
                <a:gd name="connsiteY11" fmla="*/ 829109 h 865079"/>
                <a:gd name="connsiteX12" fmla="*/ 340055 w 770265"/>
                <a:gd name="connsiteY12" fmla="*/ 825752 h 865079"/>
                <a:gd name="connsiteX13" fmla="*/ 139098 w 770265"/>
                <a:gd name="connsiteY13" fmla="*/ 784025 h 865079"/>
                <a:gd name="connsiteX14" fmla="*/ 3847 w 770265"/>
                <a:gd name="connsiteY14" fmla="*/ 583068 h 865079"/>
                <a:gd name="connsiteX15" fmla="*/ 75309 w 770265"/>
                <a:gd name="connsiteY15" fmla="*/ 267005 h 865079"/>
                <a:gd name="connsiteX16" fmla="*/ 204804 w 770265"/>
                <a:gd name="connsiteY16" fmla="*/ 65568 h 865079"/>
                <a:gd name="connsiteX17" fmla="*/ 414394 w 770265"/>
                <a:gd name="connsiteY17" fmla="*/ 9933 h 865079"/>
                <a:gd name="connsiteX18" fmla="*/ 647965 w 770265"/>
                <a:gd name="connsiteY18" fmla="*/ 131275 h 86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0265" h="865079">
                  <a:moveTo>
                    <a:pt x="647965" y="131275"/>
                  </a:moveTo>
                  <a:cubicBezTo>
                    <a:pt x="666670" y="161970"/>
                    <a:pt x="696885" y="178277"/>
                    <a:pt x="727580" y="194104"/>
                  </a:cubicBezTo>
                  <a:cubicBezTo>
                    <a:pt x="740530" y="201298"/>
                    <a:pt x="753479" y="208972"/>
                    <a:pt x="770266" y="219044"/>
                  </a:cubicBezTo>
                  <a:cubicBezTo>
                    <a:pt x="703600" y="236310"/>
                    <a:pt x="642210" y="235350"/>
                    <a:pt x="580819" y="223840"/>
                  </a:cubicBezTo>
                  <a:cubicBezTo>
                    <a:pt x="555880" y="219044"/>
                    <a:pt x="530940" y="212329"/>
                    <a:pt x="506959" y="204176"/>
                  </a:cubicBezTo>
                  <a:cubicBezTo>
                    <a:pt x="490652" y="198900"/>
                    <a:pt x="489693" y="202737"/>
                    <a:pt x="492571" y="217605"/>
                  </a:cubicBezTo>
                  <a:cubicBezTo>
                    <a:pt x="505041" y="281393"/>
                    <a:pt x="512715" y="345181"/>
                    <a:pt x="506000" y="410408"/>
                  </a:cubicBezTo>
                  <a:cubicBezTo>
                    <a:pt x="492571" y="536066"/>
                    <a:pt x="426864" y="625274"/>
                    <a:pt x="317513" y="684746"/>
                  </a:cubicBezTo>
                  <a:cubicBezTo>
                    <a:pt x="292573" y="698175"/>
                    <a:pt x="292573" y="705369"/>
                    <a:pt x="317513" y="722155"/>
                  </a:cubicBezTo>
                  <a:cubicBezTo>
                    <a:pt x="343412" y="739422"/>
                    <a:pt x="370270" y="755249"/>
                    <a:pt x="395689" y="772994"/>
                  </a:cubicBezTo>
                  <a:cubicBezTo>
                    <a:pt x="433579" y="799373"/>
                    <a:pt x="469070" y="828629"/>
                    <a:pt x="499285" y="865080"/>
                  </a:cubicBezTo>
                  <a:cubicBezTo>
                    <a:pt x="464753" y="853090"/>
                    <a:pt x="430221" y="842058"/>
                    <a:pt x="396169" y="829109"/>
                  </a:cubicBezTo>
                  <a:cubicBezTo>
                    <a:pt x="377464" y="821915"/>
                    <a:pt x="359239" y="819996"/>
                    <a:pt x="340055" y="825752"/>
                  </a:cubicBezTo>
                  <a:cubicBezTo>
                    <a:pt x="270031" y="827190"/>
                    <a:pt x="201447" y="819517"/>
                    <a:pt x="139098" y="784025"/>
                  </a:cubicBezTo>
                  <a:cubicBezTo>
                    <a:pt x="60441" y="739901"/>
                    <a:pt x="16797" y="672276"/>
                    <a:pt x="3847" y="583068"/>
                  </a:cubicBezTo>
                  <a:cubicBezTo>
                    <a:pt x="-12939" y="468441"/>
                    <a:pt x="27828" y="366764"/>
                    <a:pt x="75309" y="267005"/>
                  </a:cubicBezTo>
                  <a:cubicBezTo>
                    <a:pt x="109841" y="194583"/>
                    <a:pt x="152527" y="127438"/>
                    <a:pt x="204804" y="65568"/>
                  </a:cubicBezTo>
                  <a:cubicBezTo>
                    <a:pt x="262837" y="-3496"/>
                    <a:pt x="333340" y="-10210"/>
                    <a:pt x="414394" y="9933"/>
                  </a:cubicBezTo>
                  <a:cubicBezTo>
                    <a:pt x="501684" y="31995"/>
                    <a:pt x="579381" y="72762"/>
                    <a:pt x="647965" y="131275"/>
                  </a:cubicBezTo>
                  <a:close/>
                </a:path>
              </a:pathLst>
            </a:custGeom>
            <a:solidFill>
              <a:srgbClr val="2E150B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7BCFABF-65BF-435A-A192-F7E71C7069D6}"/>
              </a:ext>
            </a:extLst>
          </p:cNvPr>
          <p:cNvGrpSpPr/>
          <p:nvPr/>
        </p:nvGrpSpPr>
        <p:grpSpPr>
          <a:xfrm>
            <a:off x="4410741" y="1733806"/>
            <a:ext cx="1376272" cy="1646389"/>
            <a:chOff x="4200129" y="1047775"/>
            <a:chExt cx="1554866" cy="186003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17C1D3F-B1C4-4006-B51D-8597ED3D1BB6}"/>
                </a:ext>
              </a:extLst>
            </p:cNvPr>
            <p:cNvSpPr/>
            <p:nvPr/>
          </p:nvSpPr>
          <p:spPr>
            <a:xfrm>
              <a:off x="4251869" y="1221592"/>
              <a:ext cx="875470" cy="1248812"/>
            </a:xfrm>
            <a:custGeom>
              <a:avLst/>
              <a:gdLst>
                <a:gd name="connsiteX0" fmla="*/ 547260 w 875470"/>
                <a:gd name="connsiteY0" fmla="*/ 1064634 h 1248812"/>
                <a:gd name="connsiteX1" fmla="*/ 500738 w 875470"/>
                <a:gd name="connsiteY1" fmla="*/ 963916 h 1248812"/>
                <a:gd name="connsiteX2" fmla="*/ 480595 w 875470"/>
                <a:gd name="connsiteY2" fmla="*/ 948089 h 1248812"/>
                <a:gd name="connsiteX3" fmla="*/ 310333 w 875470"/>
                <a:gd name="connsiteY3" fmla="*/ 889576 h 1248812"/>
                <a:gd name="connsiteX4" fmla="*/ 177001 w 875470"/>
                <a:gd name="connsiteY4" fmla="*/ 754326 h 1248812"/>
                <a:gd name="connsiteX5" fmla="*/ 117529 w 875470"/>
                <a:gd name="connsiteY5" fmla="*/ 709722 h 1248812"/>
                <a:gd name="connsiteX6" fmla="*/ 24 w 875470"/>
                <a:gd name="connsiteY6" fmla="*/ 546654 h 1248812"/>
                <a:gd name="connsiteX7" fmla="*/ 10576 w 875470"/>
                <a:gd name="connsiteY7" fmla="*/ 495815 h 1248812"/>
                <a:gd name="connsiteX8" fmla="*/ 74364 w 875470"/>
                <a:gd name="connsiteY8" fmla="*/ 489101 h 1248812"/>
                <a:gd name="connsiteX9" fmla="*/ 115131 w 875470"/>
                <a:gd name="connsiteY9" fmla="*/ 560083 h 1248812"/>
                <a:gd name="connsiteX10" fmla="*/ 118009 w 875470"/>
                <a:gd name="connsiteY10" fmla="*/ 565839 h 1248812"/>
                <a:gd name="connsiteX11" fmla="*/ 116570 w 875470"/>
                <a:gd name="connsiteY11" fmla="*/ 563920 h 1248812"/>
                <a:gd name="connsiteX12" fmla="*/ 58537 w 875470"/>
                <a:gd name="connsiteY12" fmla="*/ 401812 h 1248812"/>
                <a:gd name="connsiteX13" fmla="*/ 94028 w 875470"/>
                <a:gd name="connsiteY13" fmla="*/ 328431 h 1248812"/>
                <a:gd name="connsiteX14" fmla="*/ 283475 w 875470"/>
                <a:gd name="connsiteY14" fmla="*/ 239223 h 1248812"/>
                <a:gd name="connsiteX15" fmla="*/ 419205 w 875470"/>
                <a:gd name="connsiteY15" fmla="*/ 102055 h 1248812"/>
                <a:gd name="connsiteX16" fmla="*/ 451338 w 875470"/>
                <a:gd name="connsiteY16" fmla="*/ 32991 h 1248812"/>
                <a:gd name="connsiteX17" fmla="*/ 499299 w 875470"/>
                <a:gd name="connsiteY17" fmla="*/ 2296 h 1248812"/>
                <a:gd name="connsiteX18" fmla="*/ 606732 w 875470"/>
                <a:gd name="connsiteY18" fmla="*/ 73278 h 1248812"/>
                <a:gd name="connsiteX19" fmla="*/ 699777 w 875470"/>
                <a:gd name="connsiteY19" fmla="*/ 237305 h 1248812"/>
                <a:gd name="connsiteX20" fmla="*/ 705532 w 875470"/>
                <a:gd name="connsiteY20" fmla="*/ 259367 h 1248812"/>
                <a:gd name="connsiteX21" fmla="*/ 710808 w 875470"/>
                <a:gd name="connsiteY21" fmla="*/ 193181 h 1248812"/>
                <a:gd name="connsiteX22" fmla="*/ 763085 w 875470"/>
                <a:gd name="connsiteY22" fmla="*/ 169680 h 1248812"/>
                <a:gd name="connsiteX23" fmla="*/ 872916 w 875470"/>
                <a:gd name="connsiteY23" fmla="*/ 293899 h 1248812"/>
                <a:gd name="connsiteX24" fmla="*/ 837425 w 875470"/>
                <a:gd name="connsiteY24" fmla="*/ 441619 h 1248812"/>
                <a:gd name="connsiteX25" fmla="*/ 838384 w 875470"/>
                <a:gd name="connsiteY25" fmla="*/ 513081 h 1248812"/>
                <a:gd name="connsiteX26" fmla="*/ 837425 w 875470"/>
                <a:gd name="connsiteY26" fmla="*/ 655046 h 1248812"/>
                <a:gd name="connsiteX27" fmla="*/ 769321 w 875470"/>
                <a:gd name="connsiteY27" fmla="*/ 816196 h 1248812"/>
                <a:gd name="connsiteX28" fmla="*/ 770759 w 875470"/>
                <a:gd name="connsiteY28" fmla="*/ 843054 h 1248812"/>
                <a:gd name="connsiteX29" fmla="*/ 814884 w 875470"/>
                <a:gd name="connsiteY29" fmla="*/ 947129 h 1248812"/>
                <a:gd name="connsiteX30" fmla="*/ 820639 w 875470"/>
                <a:gd name="connsiteY30" fmla="*/ 1024347 h 1248812"/>
                <a:gd name="connsiteX31" fmla="*/ 802414 w 875470"/>
                <a:gd name="connsiteY31" fmla="*/ 1214273 h 1248812"/>
                <a:gd name="connsiteX32" fmla="*/ 765004 w 875470"/>
                <a:gd name="connsiteY32" fmla="*/ 1243529 h 1248812"/>
                <a:gd name="connsiteX33" fmla="*/ 695940 w 875470"/>
                <a:gd name="connsiteY33" fmla="*/ 1193170 h 1248812"/>
                <a:gd name="connsiteX34" fmla="*/ 643183 w 875470"/>
                <a:gd name="connsiteY34" fmla="*/ 1152883 h 1248812"/>
                <a:gd name="connsiteX35" fmla="*/ 569323 w 875470"/>
                <a:gd name="connsiteY35" fmla="*/ 1100605 h 1248812"/>
                <a:gd name="connsiteX36" fmla="*/ 547260 w 875470"/>
                <a:gd name="connsiteY36" fmla="*/ 1064634 h 124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875470" h="1248812">
                  <a:moveTo>
                    <a:pt x="547260" y="1064634"/>
                  </a:moveTo>
                  <a:cubicBezTo>
                    <a:pt x="531433" y="1031061"/>
                    <a:pt x="515127" y="997968"/>
                    <a:pt x="500738" y="963916"/>
                  </a:cubicBezTo>
                  <a:cubicBezTo>
                    <a:pt x="496422" y="953364"/>
                    <a:pt x="491626" y="949048"/>
                    <a:pt x="480595" y="948089"/>
                  </a:cubicBezTo>
                  <a:cubicBezTo>
                    <a:pt x="418245" y="944731"/>
                    <a:pt x="361651" y="924108"/>
                    <a:pt x="310333" y="889576"/>
                  </a:cubicBezTo>
                  <a:cubicBezTo>
                    <a:pt x="257096" y="853605"/>
                    <a:pt x="212492" y="807563"/>
                    <a:pt x="177001" y="754326"/>
                  </a:cubicBezTo>
                  <a:cubicBezTo>
                    <a:pt x="161653" y="730825"/>
                    <a:pt x="143428" y="718355"/>
                    <a:pt x="117529" y="709722"/>
                  </a:cubicBezTo>
                  <a:cubicBezTo>
                    <a:pt x="50863" y="687660"/>
                    <a:pt x="1463" y="616677"/>
                    <a:pt x="24" y="546654"/>
                  </a:cubicBezTo>
                  <a:cubicBezTo>
                    <a:pt x="-455" y="528429"/>
                    <a:pt x="6259" y="512602"/>
                    <a:pt x="10576" y="495815"/>
                  </a:cubicBezTo>
                  <a:cubicBezTo>
                    <a:pt x="28321" y="473274"/>
                    <a:pt x="53261" y="470396"/>
                    <a:pt x="74364" y="489101"/>
                  </a:cubicBezTo>
                  <a:cubicBezTo>
                    <a:pt x="97385" y="509244"/>
                    <a:pt x="109855" y="536103"/>
                    <a:pt x="115131" y="560083"/>
                  </a:cubicBezTo>
                  <a:cubicBezTo>
                    <a:pt x="118009" y="568716"/>
                    <a:pt x="120407" y="564400"/>
                    <a:pt x="118009" y="565839"/>
                  </a:cubicBezTo>
                  <a:cubicBezTo>
                    <a:pt x="117529" y="565839"/>
                    <a:pt x="117049" y="565359"/>
                    <a:pt x="116570" y="563920"/>
                  </a:cubicBezTo>
                  <a:cubicBezTo>
                    <a:pt x="99304" y="509244"/>
                    <a:pt x="82518" y="454089"/>
                    <a:pt x="58537" y="401812"/>
                  </a:cubicBezTo>
                  <a:cubicBezTo>
                    <a:pt x="40312" y="362004"/>
                    <a:pt x="51343" y="339462"/>
                    <a:pt x="94028" y="328431"/>
                  </a:cubicBezTo>
                  <a:cubicBezTo>
                    <a:pt x="163092" y="310686"/>
                    <a:pt x="225921" y="280950"/>
                    <a:pt x="283475" y="239223"/>
                  </a:cubicBezTo>
                  <a:cubicBezTo>
                    <a:pt x="336232" y="201334"/>
                    <a:pt x="382754" y="156251"/>
                    <a:pt x="419205" y="102055"/>
                  </a:cubicBezTo>
                  <a:cubicBezTo>
                    <a:pt x="433593" y="80952"/>
                    <a:pt x="445103" y="57931"/>
                    <a:pt x="451338" y="32991"/>
                  </a:cubicBezTo>
                  <a:cubicBezTo>
                    <a:pt x="459012" y="1336"/>
                    <a:pt x="466686" y="-3939"/>
                    <a:pt x="499299" y="2296"/>
                  </a:cubicBezTo>
                  <a:cubicBezTo>
                    <a:pt x="544862" y="10929"/>
                    <a:pt x="578915" y="37787"/>
                    <a:pt x="606732" y="73278"/>
                  </a:cubicBezTo>
                  <a:cubicBezTo>
                    <a:pt x="646060" y="123158"/>
                    <a:pt x="675796" y="178793"/>
                    <a:pt x="699777" y="237305"/>
                  </a:cubicBezTo>
                  <a:cubicBezTo>
                    <a:pt x="703614" y="246418"/>
                    <a:pt x="705053" y="255530"/>
                    <a:pt x="705532" y="259367"/>
                  </a:cubicBezTo>
                  <a:cubicBezTo>
                    <a:pt x="700736" y="240183"/>
                    <a:pt x="699777" y="216202"/>
                    <a:pt x="710808" y="193181"/>
                  </a:cubicBezTo>
                  <a:cubicBezTo>
                    <a:pt x="721839" y="170159"/>
                    <a:pt x="739105" y="162486"/>
                    <a:pt x="763085" y="169680"/>
                  </a:cubicBezTo>
                  <a:cubicBezTo>
                    <a:pt x="816322" y="182150"/>
                    <a:pt x="865243" y="237785"/>
                    <a:pt x="872916" y="293899"/>
                  </a:cubicBezTo>
                  <a:cubicBezTo>
                    <a:pt x="879631" y="347616"/>
                    <a:pt x="874835" y="397016"/>
                    <a:pt x="837425" y="441619"/>
                  </a:cubicBezTo>
                  <a:cubicBezTo>
                    <a:pt x="821119" y="460804"/>
                    <a:pt x="835027" y="489580"/>
                    <a:pt x="838384" y="513081"/>
                  </a:cubicBezTo>
                  <a:cubicBezTo>
                    <a:pt x="845099" y="560563"/>
                    <a:pt x="844619" y="607085"/>
                    <a:pt x="837425" y="655046"/>
                  </a:cubicBezTo>
                  <a:cubicBezTo>
                    <a:pt x="828792" y="715477"/>
                    <a:pt x="805771" y="768234"/>
                    <a:pt x="769321" y="816196"/>
                  </a:cubicBezTo>
                  <a:cubicBezTo>
                    <a:pt x="763565" y="823869"/>
                    <a:pt x="766443" y="833941"/>
                    <a:pt x="770759" y="843054"/>
                  </a:cubicBezTo>
                  <a:cubicBezTo>
                    <a:pt x="786586" y="877106"/>
                    <a:pt x="803373" y="911159"/>
                    <a:pt x="814884" y="947129"/>
                  </a:cubicBezTo>
                  <a:cubicBezTo>
                    <a:pt x="829751" y="972069"/>
                    <a:pt x="823996" y="998448"/>
                    <a:pt x="820639" y="1024347"/>
                  </a:cubicBezTo>
                  <a:cubicBezTo>
                    <a:pt x="812006" y="1087176"/>
                    <a:pt x="801454" y="1150005"/>
                    <a:pt x="802414" y="1214273"/>
                  </a:cubicBezTo>
                  <a:cubicBezTo>
                    <a:pt x="799056" y="1248805"/>
                    <a:pt x="790903" y="1255040"/>
                    <a:pt x="765004" y="1243529"/>
                  </a:cubicBezTo>
                  <a:cubicBezTo>
                    <a:pt x="741503" y="1227222"/>
                    <a:pt x="721839" y="1206599"/>
                    <a:pt x="695940" y="1193170"/>
                  </a:cubicBezTo>
                  <a:cubicBezTo>
                    <a:pt x="676755" y="1183098"/>
                    <a:pt x="660928" y="1165832"/>
                    <a:pt x="643183" y="1152883"/>
                  </a:cubicBezTo>
                  <a:cubicBezTo>
                    <a:pt x="618723" y="1135137"/>
                    <a:pt x="596181" y="1114993"/>
                    <a:pt x="569323" y="1100605"/>
                  </a:cubicBezTo>
                  <a:cubicBezTo>
                    <a:pt x="555894" y="1094370"/>
                    <a:pt x="552057" y="1079023"/>
                    <a:pt x="547260" y="1064634"/>
                  </a:cubicBezTo>
                  <a:close/>
                </a:path>
              </a:pathLst>
            </a:custGeom>
            <a:solidFill>
              <a:srgbClr val="F0C8A4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72C5B9-05C1-4150-B887-80F74690CB1D}"/>
                </a:ext>
              </a:extLst>
            </p:cNvPr>
            <p:cNvSpPr/>
            <p:nvPr/>
          </p:nvSpPr>
          <p:spPr>
            <a:xfrm>
              <a:off x="4200129" y="1047775"/>
              <a:ext cx="816587" cy="753565"/>
            </a:xfrm>
            <a:custGeom>
              <a:avLst/>
              <a:gdLst>
                <a:gd name="connsiteX0" fmla="*/ 815306 w 816587"/>
                <a:gd name="connsiteY0" fmla="*/ 344457 h 753565"/>
                <a:gd name="connsiteX1" fmla="*/ 762548 w 816587"/>
                <a:gd name="connsiteY1" fmla="*/ 393857 h 753565"/>
                <a:gd name="connsiteX2" fmla="*/ 765906 w 816587"/>
                <a:gd name="connsiteY2" fmla="*/ 453808 h 753565"/>
                <a:gd name="connsiteX3" fmla="*/ 751997 w 816587"/>
                <a:gd name="connsiteY3" fmla="*/ 428389 h 753565"/>
                <a:gd name="connsiteX4" fmla="*/ 626339 w 816587"/>
                <a:gd name="connsiteY4" fmla="*/ 223595 h 753565"/>
                <a:gd name="connsiteX5" fmla="*/ 532815 w 816587"/>
                <a:gd name="connsiteY5" fmla="*/ 180430 h 753565"/>
                <a:gd name="connsiteX6" fmla="*/ 515549 w 816587"/>
                <a:gd name="connsiteY6" fmla="*/ 191461 h 753565"/>
                <a:gd name="connsiteX7" fmla="*/ 382696 w 816587"/>
                <a:gd name="connsiteY7" fmla="*/ 385224 h 753565"/>
                <a:gd name="connsiteX8" fmla="*/ 145289 w 816587"/>
                <a:gd name="connsiteY8" fmla="*/ 508963 h 753565"/>
                <a:gd name="connsiteX9" fmla="*/ 116033 w 816587"/>
                <a:gd name="connsiteY9" fmla="*/ 568915 h 753565"/>
                <a:gd name="connsiteX10" fmla="*/ 175984 w 816587"/>
                <a:gd name="connsiteY10" fmla="*/ 743014 h 753565"/>
                <a:gd name="connsiteX11" fmla="*/ 173106 w 816587"/>
                <a:gd name="connsiteY11" fmla="*/ 753565 h 753565"/>
                <a:gd name="connsiteX12" fmla="*/ 154402 w 816587"/>
                <a:gd name="connsiteY12" fmla="*/ 715196 h 753565"/>
                <a:gd name="connsiteX13" fmla="*/ 131380 w 816587"/>
                <a:gd name="connsiteY13" fmla="*/ 676348 h 753565"/>
                <a:gd name="connsiteX14" fmla="*/ 62796 w 816587"/>
                <a:gd name="connsiteY14" fmla="*/ 669154 h 753565"/>
                <a:gd name="connsiteX15" fmla="*/ 926 w 816587"/>
                <a:gd name="connsiteY15" fmla="*/ 445655 h 753565"/>
                <a:gd name="connsiteX16" fmla="*/ 226823 w 816587"/>
                <a:gd name="connsiteY16" fmla="*/ 58129 h 753565"/>
                <a:gd name="connsiteX17" fmla="*/ 439290 w 816587"/>
                <a:gd name="connsiteY17" fmla="*/ 96 h 753565"/>
                <a:gd name="connsiteX18" fmla="*/ 732333 w 816587"/>
                <a:gd name="connsiteY18" fmla="*/ 161725 h 753565"/>
                <a:gd name="connsiteX19" fmla="*/ 816265 w 816587"/>
                <a:gd name="connsiteY19" fmla="*/ 337742 h 753565"/>
                <a:gd name="connsiteX20" fmla="*/ 815306 w 816587"/>
                <a:gd name="connsiteY20" fmla="*/ 344457 h 75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16587" h="753565">
                  <a:moveTo>
                    <a:pt x="815306" y="344457"/>
                  </a:moveTo>
                  <a:cubicBezTo>
                    <a:pt x="780294" y="346855"/>
                    <a:pt x="766865" y="359325"/>
                    <a:pt x="762548" y="393857"/>
                  </a:cubicBezTo>
                  <a:cubicBezTo>
                    <a:pt x="760150" y="413041"/>
                    <a:pt x="762069" y="432226"/>
                    <a:pt x="765906" y="453808"/>
                  </a:cubicBezTo>
                  <a:cubicBezTo>
                    <a:pt x="756793" y="445655"/>
                    <a:pt x="755354" y="436542"/>
                    <a:pt x="751997" y="428389"/>
                  </a:cubicBezTo>
                  <a:cubicBezTo>
                    <a:pt x="720343" y="354049"/>
                    <a:pt x="686290" y="280669"/>
                    <a:pt x="626339" y="223595"/>
                  </a:cubicBezTo>
                  <a:cubicBezTo>
                    <a:pt x="600440" y="198655"/>
                    <a:pt x="570224" y="181869"/>
                    <a:pt x="532815" y="180430"/>
                  </a:cubicBezTo>
                  <a:cubicBezTo>
                    <a:pt x="524182" y="180430"/>
                    <a:pt x="517467" y="180430"/>
                    <a:pt x="515549" y="191461"/>
                  </a:cubicBezTo>
                  <a:cubicBezTo>
                    <a:pt x="498283" y="274434"/>
                    <a:pt x="444087" y="332467"/>
                    <a:pt x="382696" y="385224"/>
                  </a:cubicBezTo>
                  <a:cubicBezTo>
                    <a:pt x="313632" y="445175"/>
                    <a:pt x="235456" y="488340"/>
                    <a:pt x="145289" y="508963"/>
                  </a:cubicBezTo>
                  <a:cubicBezTo>
                    <a:pt x="109798" y="517117"/>
                    <a:pt x="100685" y="535822"/>
                    <a:pt x="116033" y="568915"/>
                  </a:cubicBezTo>
                  <a:cubicBezTo>
                    <a:pt x="141932" y="625029"/>
                    <a:pt x="161596" y="683062"/>
                    <a:pt x="175984" y="743014"/>
                  </a:cubicBezTo>
                  <a:cubicBezTo>
                    <a:pt x="176464" y="745891"/>
                    <a:pt x="176464" y="749249"/>
                    <a:pt x="173106" y="753565"/>
                  </a:cubicBezTo>
                  <a:cubicBezTo>
                    <a:pt x="166871" y="740616"/>
                    <a:pt x="161116" y="727666"/>
                    <a:pt x="154402" y="715196"/>
                  </a:cubicBezTo>
                  <a:cubicBezTo>
                    <a:pt x="147207" y="701767"/>
                    <a:pt x="140493" y="688338"/>
                    <a:pt x="131380" y="676348"/>
                  </a:cubicBezTo>
                  <a:cubicBezTo>
                    <a:pt x="112196" y="651408"/>
                    <a:pt x="102124" y="650928"/>
                    <a:pt x="62796" y="669154"/>
                  </a:cubicBezTo>
                  <a:cubicBezTo>
                    <a:pt x="28264" y="598171"/>
                    <a:pt x="6202" y="525270"/>
                    <a:pt x="926" y="445655"/>
                  </a:cubicBezTo>
                  <a:cubicBezTo>
                    <a:pt x="-10105" y="282107"/>
                    <a:pt x="78143" y="127673"/>
                    <a:pt x="226823" y="58129"/>
                  </a:cubicBezTo>
                  <a:cubicBezTo>
                    <a:pt x="294448" y="26954"/>
                    <a:pt x="363512" y="2015"/>
                    <a:pt x="439290" y="96"/>
                  </a:cubicBezTo>
                  <a:cubicBezTo>
                    <a:pt x="568306" y="-2781"/>
                    <a:pt x="661830" y="59088"/>
                    <a:pt x="732333" y="161725"/>
                  </a:cubicBezTo>
                  <a:cubicBezTo>
                    <a:pt x="769263" y="215921"/>
                    <a:pt x="795162" y="275873"/>
                    <a:pt x="816265" y="337742"/>
                  </a:cubicBezTo>
                  <a:cubicBezTo>
                    <a:pt x="817224" y="339661"/>
                    <a:pt x="815785" y="342538"/>
                    <a:pt x="815306" y="344457"/>
                  </a:cubicBezTo>
                  <a:close/>
                </a:path>
              </a:pathLst>
            </a:custGeom>
            <a:solidFill>
              <a:srgbClr val="262421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F6DE8D-2453-4A53-8A34-1CCF7623ABCD}"/>
                </a:ext>
              </a:extLst>
            </p:cNvPr>
            <p:cNvSpPr/>
            <p:nvPr/>
          </p:nvSpPr>
          <p:spPr>
            <a:xfrm>
              <a:off x="4726694" y="2286226"/>
              <a:ext cx="292098" cy="337646"/>
            </a:xfrm>
            <a:custGeom>
              <a:avLst/>
              <a:gdLst>
                <a:gd name="connsiteX0" fmla="*/ 88263 w 292098"/>
                <a:gd name="connsiteY0" fmla="*/ 337646 h 337646"/>
                <a:gd name="connsiteX1" fmla="*/ 3852 w 292098"/>
                <a:gd name="connsiteY1" fmla="*/ 97361 h 337646"/>
                <a:gd name="connsiteX2" fmla="*/ 2413 w 292098"/>
                <a:gd name="connsiteY2" fmla="*/ 71942 h 337646"/>
                <a:gd name="connsiteX3" fmla="*/ 59966 w 292098"/>
                <a:gd name="connsiteY3" fmla="*/ 21103 h 337646"/>
                <a:gd name="connsiteX4" fmla="*/ 71956 w 292098"/>
                <a:gd name="connsiteY4" fmla="*/ 0 h 337646"/>
                <a:gd name="connsiteX5" fmla="*/ 207686 w 292098"/>
                <a:gd name="connsiteY5" fmla="*/ 106953 h 337646"/>
                <a:gd name="connsiteX6" fmla="*/ 292098 w 292098"/>
                <a:gd name="connsiteY6" fmla="*/ 172660 h 337646"/>
                <a:gd name="connsiteX7" fmla="*/ 239820 w 292098"/>
                <a:gd name="connsiteY7" fmla="*/ 164986 h 337646"/>
                <a:gd name="connsiteX8" fmla="*/ 196655 w 292098"/>
                <a:gd name="connsiteY8" fmla="*/ 150598 h 337646"/>
                <a:gd name="connsiteX9" fmla="*/ 168838 w 292098"/>
                <a:gd name="connsiteY9" fmla="*/ 164986 h 337646"/>
                <a:gd name="connsiteX10" fmla="*/ 88263 w 292098"/>
                <a:gd name="connsiteY10" fmla="*/ 337646 h 33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2098" h="337646">
                  <a:moveTo>
                    <a:pt x="88263" y="337646"/>
                  </a:moveTo>
                  <a:cubicBezTo>
                    <a:pt x="82028" y="320860"/>
                    <a:pt x="22557" y="151557"/>
                    <a:pt x="3852" y="97361"/>
                  </a:cubicBezTo>
                  <a:cubicBezTo>
                    <a:pt x="974" y="89208"/>
                    <a:pt x="-2383" y="81054"/>
                    <a:pt x="2413" y="71942"/>
                  </a:cubicBezTo>
                  <a:cubicBezTo>
                    <a:pt x="17281" y="49880"/>
                    <a:pt x="40302" y="37410"/>
                    <a:pt x="59966" y="21103"/>
                  </a:cubicBezTo>
                  <a:cubicBezTo>
                    <a:pt x="67160" y="14868"/>
                    <a:pt x="72436" y="9592"/>
                    <a:pt x="71956" y="0"/>
                  </a:cubicBezTo>
                  <a:cubicBezTo>
                    <a:pt x="110325" y="45083"/>
                    <a:pt x="163562" y="70023"/>
                    <a:pt x="207686" y="106953"/>
                  </a:cubicBezTo>
                  <a:cubicBezTo>
                    <a:pt x="235024" y="129974"/>
                    <a:pt x="268597" y="145322"/>
                    <a:pt x="292098" y="172660"/>
                  </a:cubicBezTo>
                  <a:cubicBezTo>
                    <a:pt x="272914" y="182732"/>
                    <a:pt x="256607" y="170262"/>
                    <a:pt x="239820" y="164986"/>
                  </a:cubicBezTo>
                  <a:cubicBezTo>
                    <a:pt x="225432" y="160670"/>
                    <a:pt x="211523" y="154914"/>
                    <a:pt x="196655" y="150598"/>
                  </a:cubicBezTo>
                  <a:cubicBezTo>
                    <a:pt x="182267" y="146281"/>
                    <a:pt x="173634" y="151077"/>
                    <a:pt x="168838" y="164986"/>
                  </a:cubicBezTo>
                  <a:cubicBezTo>
                    <a:pt x="165001" y="177936"/>
                    <a:pt x="94018" y="326615"/>
                    <a:pt x="88263" y="3376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0AFF9F9-502B-4A7B-AEAD-34DFF8C839C1}"/>
                </a:ext>
              </a:extLst>
            </p:cNvPr>
            <p:cNvSpPr/>
            <p:nvPr/>
          </p:nvSpPr>
          <p:spPr>
            <a:xfrm>
              <a:off x="5048048" y="2162752"/>
              <a:ext cx="251318" cy="277982"/>
            </a:xfrm>
            <a:custGeom>
              <a:avLst/>
              <a:gdLst>
                <a:gd name="connsiteX0" fmla="*/ 235009 w 251318"/>
                <a:gd name="connsiteY0" fmla="*/ 204529 h 277982"/>
                <a:gd name="connsiteX1" fmla="*/ 249877 w 251318"/>
                <a:gd name="connsiteY1" fmla="*/ 231387 h 277982"/>
                <a:gd name="connsiteX2" fmla="*/ 239806 w 251318"/>
                <a:gd name="connsiteY2" fmla="*/ 238581 h 277982"/>
                <a:gd name="connsiteX3" fmla="*/ 117984 w 251318"/>
                <a:gd name="connsiteY3" fmla="*/ 202131 h 277982"/>
                <a:gd name="connsiteX4" fmla="*/ 70982 w 251318"/>
                <a:gd name="connsiteY4" fmla="*/ 186783 h 277982"/>
                <a:gd name="connsiteX5" fmla="*/ 42206 w 251318"/>
                <a:gd name="connsiteY5" fmla="*/ 199732 h 277982"/>
                <a:gd name="connsiteX6" fmla="*/ 15348 w 251318"/>
                <a:gd name="connsiteY6" fmla="*/ 263041 h 277982"/>
                <a:gd name="connsiteX7" fmla="*/ 0 w 251318"/>
                <a:gd name="connsiteY7" fmla="*/ 277909 h 277982"/>
                <a:gd name="connsiteX8" fmla="*/ 19664 w 251318"/>
                <a:gd name="connsiteY8" fmla="*/ 7888 h 277982"/>
                <a:gd name="connsiteX9" fmla="*/ 113668 w 251318"/>
                <a:gd name="connsiteY9" fmla="*/ 214 h 277982"/>
                <a:gd name="connsiteX10" fmla="*/ 134771 w 251318"/>
                <a:gd name="connsiteY10" fmla="*/ 25154 h 277982"/>
                <a:gd name="connsiteX11" fmla="*/ 212947 w 251318"/>
                <a:gd name="connsiteY11" fmla="*/ 158486 h 277982"/>
                <a:gd name="connsiteX12" fmla="*/ 235009 w 251318"/>
                <a:gd name="connsiteY12" fmla="*/ 204529 h 27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1318" h="277982">
                  <a:moveTo>
                    <a:pt x="235009" y="204529"/>
                  </a:moveTo>
                  <a:cubicBezTo>
                    <a:pt x="240285" y="213162"/>
                    <a:pt x="246040" y="221795"/>
                    <a:pt x="249877" y="231387"/>
                  </a:cubicBezTo>
                  <a:cubicBezTo>
                    <a:pt x="255153" y="243857"/>
                    <a:pt x="244602" y="237622"/>
                    <a:pt x="239806" y="238581"/>
                  </a:cubicBezTo>
                  <a:cubicBezTo>
                    <a:pt x="196641" y="234744"/>
                    <a:pt x="157792" y="216999"/>
                    <a:pt x="117984" y="202131"/>
                  </a:cubicBezTo>
                  <a:cubicBezTo>
                    <a:pt x="102157" y="197334"/>
                    <a:pt x="85850" y="193977"/>
                    <a:pt x="70982" y="186783"/>
                  </a:cubicBezTo>
                  <a:cubicBezTo>
                    <a:pt x="56594" y="179589"/>
                    <a:pt x="47002" y="183426"/>
                    <a:pt x="42206" y="199732"/>
                  </a:cubicBezTo>
                  <a:cubicBezTo>
                    <a:pt x="35491" y="221795"/>
                    <a:pt x="22062" y="240979"/>
                    <a:pt x="15348" y="263041"/>
                  </a:cubicBezTo>
                  <a:cubicBezTo>
                    <a:pt x="12950" y="270235"/>
                    <a:pt x="11031" y="278868"/>
                    <a:pt x="0" y="277909"/>
                  </a:cubicBezTo>
                  <a:cubicBezTo>
                    <a:pt x="0" y="251051"/>
                    <a:pt x="18705" y="33787"/>
                    <a:pt x="19664" y="7888"/>
                  </a:cubicBezTo>
                  <a:cubicBezTo>
                    <a:pt x="51798" y="16521"/>
                    <a:pt x="82013" y="-2184"/>
                    <a:pt x="113668" y="214"/>
                  </a:cubicBezTo>
                  <a:cubicBezTo>
                    <a:pt x="124219" y="5490"/>
                    <a:pt x="129495" y="15562"/>
                    <a:pt x="134771" y="25154"/>
                  </a:cubicBezTo>
                  <a:cubicBezTo>
                    <a:pt x="159231" y="70717"/>
                    <a:pt x="186089" y="114362"/>
                    <a:pt x="212947" y="158486"/>
                  </a:cubicBezTo>
                  <a:cubicBezTo>
                    <a:pt x="222540" y="172395"/>
                    <a:pt x="230693" y="187263"/>
                    <a:pt x="235009" y="2045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D67DF8B-E719-4046-8471-DB62DE2BA420}"/>
                </a:ext>
              </a:extLst>
            </p:cNvPr>
            <p:cNvSpPr/>
            <p:nvPr/>
          </p:nvSpPr>
          <p:spPr>
            <a:xfrm>
              <a:off x="4875388" y="2336161"/>
              <a:ext cx="321343" cy="270924"/>
            </a:xfrm>
            <a:custGeom>
              <a:avLst/>
              <a:gdLst>
                <a:gd name="connsiteX0" fmla="*/ 172660 w 321343"/>
                <a:gd name="connsiteY0" fmla="*/ 104020 h 270924"/>
                <a:gd name="connsiteX1" fmla="*/ 210070 w 321343"/>
                <a:gd name="connsiteY1" fmla="*/ 17211 h 270924"/>
                <a:gd name="connsiteX2" fmla="*/ 237407 w 321343"/>
                <a:gd name="connsiteY2" fmla="*/ 2822 h 270924"/>
                <a:gd name="connsiteX3" fmla="*/ 292563 w 321343"/>
                <a:gd name="connsiteY3" fmla="*/ 22007 h 270924"/>
                <a:gd name="connsiteX4" fmla="*/ 321339 w 321343"/>
                <a:gd name="connsiteY4" fmla="*/ 175482 h 270924"/>
                <a:gd name="connsiteX5" fmla="*/ 126138 w 321343"/>
                <a:gd name="connsiteY5" fmla="*/ 261812 h 270924"/>
                <a:gd name="connsiteX6" fmla="*/ 101198 w 321343"/>
                <a:gd name="connsiteY6" fmla="*/ 270925 h 270924"/>
                <a:gd name="connsiteX7" fmla="*/ 23501 w 321343"/>
                <a:gd name="connsiteY7" fmla="*/ 188911 h 270924"/>
                <a:gd name="connsiteX8" fmla="*/ 0 w 321343"/>
                <a:gd name="connsiteY8" fmla="*/ 151981 h 270924"/>
                <a:gd name="connsiteX9" fmla="*/ 6235 w 321343"/>
                <a:gd name="connsiteY9" fmla="*/ 134236 h 270924"/>
                <a:gd name="connsiteX10" fmla="*/ 82493 w 321343"/>
                <a:gd name="connsiteY10" fmla="*/ 104979 h 270924"/>
                <a:gd name="connsiteX11" fmla="*/ 143883 w 321343"/>
                <a:gd name="connsiteY11" fmla="*/ 123684 h 270924"/>
                <a:gd name="connsiteX12" fmla="*/ 172660 w 321343"/>
                <a:gd name="connsiteY12" fmla="*/ 104020 h 27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1343" h="270924">
                  <a:moveTo>
                    <a:pt x="172660" y="104020"/>
                  </a:moveTo>
                  <a:cubicBezTo>
                    <a:pt x="185130" y="75243"/>
                    <a:pt x="198559" y="46467"/>
                    <a:pt x="210070" y="17211"/>
                  </a:cubicBezTo>
                  <a:cubicBezTo>
                    <a:pt x="215825" y="2822"/>
                    <a:pt x="220621" y="-4372"/>
                    <a:pt x="237407" y="2822"/>
                  </a:cubicBezTo>
                  <a:cubicBezTo>
                    <a:pt x="255153" y="10496"/>
                    <a:pt x="274338" y="15772"/>
                    <a:pt x="292563" y="22007"/>
                  </a:cubicBezTo>
                  <a:cubicBezTo>
                    <a:pt x="299277" y="67570"/>
                    <a:pt x="315105" y="129919"/>
                    <a:pt x="321339" y="175482"/>
                  </a:cubicBezTo>
                  <a:cubicBezTo>
                    <a:pt x="322299" y="183156"/>
                    <a:pt x="173139" y="237832"/>
                    <a:pt x="126138" y="261812"/>
                  </a:cubicBezTo>
                  <a:cubicBezTo>
                    <a:pt x="117984" y="266129"/>
                    <a:pt x="109351" y="267568"/>
                    <a:pt x="101198" y="270925"/>
                  </a:cubicBezTo>
                  <a:cubicBezTo>
                    <a:pt x="69064" y="249342"/>
                    <a:pt x="48920" y="216729"/>
                    <a:pt x="23501" y="188911"/>
                  </a:cubicBezTo>
                  <a:cubicBezTo>
                    <a:pt x="13909" y="178360"/>
                    <a:pt x="0" y="169247"/>
                    <a:pt x="0" y="151981"/>
                  </a:cubicBezTo>
                  <a:cubicBezTo>
                    <a:pt x="1919" y="146226"/>
                    <a:pt x="4317" y="139991"/>
                    <a:pt x="6235" y="134236"/>
                  </a:cubicBezTo>
                  <a:cubicBezTo>
                    <a:pt x="25899" y="76682"/>
                    <a:pt x="16307" y="83877"/>
                    <a:pt x="82493" y="104979"/>
                  </a:cubicBezTo>
                  <a:cubicBezTo>
                    <a:pt x="102637" y="111694"/>
                    <a:pt x="122780" y="118888"/>
                    <a:pt x="143883" y="123684"/>
                  </a:cubicBezTo>
                  <a:cubicBezTo>
                    <a:pt x="165945" y="136154"/>
                    <a:pt x="167384" y="135195"/>
                    <a:pt x="172660" y="10402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4" name="Graphic 81">
              <a:extLst>
                <a:ext uri="{FF2B5EF4-FFF2-40B4-BE49-F238E27FC236}">
                  <a16:creationId xmlns:a16="http://schemas.microsoft.com/office/drawing/2014/main" id="{18E1E7D9-0ABB-41F2-8995-620BE2B69B0E}"/>
                </a:ext>
              </a:extLst>
            </p:cNvPr>
            <p:cNvGrpSpPr/>
            <p:nvPr/>
          </p:nvGrpSpPr>
          <p:grpSpPr>
            <a:xfrm>
              <a:off x="4459237" y="2148217"/>
              <a:ext cx="1295758" cy="759593"/>
              <a:chOff x="6513334" y="1100346"/>
              <a:chExt cx="1295758" cy="759593"/>
            </a:xfrm>
            <a:solidFill>
              <a:srgbClr val="1B4760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6984A03-F675-45E0-9540-290CF7FAD11F}"/>
                  </a:ext>
                </a:extLst>
              </p:cNvPr>
              <p:cNvSpPr/>
              <p:nvPr/>
            </p:nvSpPr>
            <p:spPr>
              <a:xfrm>
                <a:off x="7216292" y="1100346"/>
                <a:ext cx="592799" cy="368702"/>
              </a:xfrm>
              <a:custGeom>
                <a:avLst/>
                <a:gdLst>
                  <a:gd name="connsiteX0" fmla="*/ 463304 w 592799"/>
                  <a:gd name="connsiteY0" fmla="*/ 64629 h 368702"/>
                  <a:gd name="connsiteX1" fmla="*/ 318941 w 592799"/>
                  <a:gd name="connsiteY1" fmla="*/ 3239 h 368702"/>
                  <a:gd name="connsiteX2" fmla="*/ 318941 w 592799"/>
                  <a:gd name="connsiteY2" fmla="*/ 3239 h 368702"/>
                  <a:gd name="connsiteX3" fmla="*/ 0 w 592799"/>
                  <a:gd name="connsiteY3" fmla="*/ 14270 h 368702"/>
                  <a:gd name="connsiteX4" fmla="*/ 132852 w 592799"/>
                  <a:gd name="connsiteY4" fmla="*/ 252637 h 368702"/>
                  <a:gd name="connsiteX5" fmla="*/ 6235 w 592799"/>
                  <a:gd name="connsiteY5" fmla="*/ 209951 h 368702"/>
                  <a:gd name="connsiteX6" fmla="*/ 19184 w 592799"/>
                  <a:gd name="connsiteY6" fmla="*/ 368702 h 368702"/>
                  <a:gd name="connsiteX7" fmla="*/ 208151 w 592799"/>
                  <a:gd name="connsiteY7" fmla="*/ 306353 h 368702"/>
                  <a:gd name="connsiteX8" fmla="*/ 208151 w 592799"/>
                  <a:gd name="connsiteY8" fmla="*/ 306353 h 368702"/>
                  <a:gd name="connsiteX9" fmla="*/ 384169 w 592799"/>
                  <a:gd name="connsiteY9" fmla="*/ 262708 h 368702"/>
                  <a:gd name="connsiteX10" fmla="*/ 592799 w 592799"/>
                  <a:gd name="connsiteY10" fmla="*/ 223380 h 368702"/>
                  <a:gd name="connsiteX11" fmla="*/ 463304 w 592799"/>
                  <a:gd name="connsiteY11" fmla="*/ 64629 h 36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2799" h="368702">
                    <a:moveTo>
                      <a:pt x="463304" y="64629"/>
                    </a:moveTo>
                    <a:cubicBezTo>
                      <a:pt x="424456" y="20984"/>
                      <a:pt x="374576" y="6116"/>
                      <a:pt x="318941" y="3239"/>
                    </a:cubicBezTo>
                    <a:cubicBezTo>
                      <a:pt x="318941" y="3239"/>
                      <a:pt x="318941" y="3239"/>
                      <a:pt x="318941" y="3239"/>
                    </a:cubicBezTo>
                    <a:cubicBezTo>
                      <a:pt x="311268" y="-3955"/>
                      <a:pt x="35971" y="1320"/>
                      <a:pt x="0" y="14270"/>
                    </a:cubicBezTo>
                    <a:cubicBezTo>
                      <a:pt x="35491" y="81895"/>
                      <a:pt x="126138" y="240646"/>
                      <a:pt x="132852" y="252637"/>
                    </a:cubicBezTo>
                    <a:cubicBezTo>
                      <a:pt x="129975" y="247361"/>
                      <a:pt x="42686" y="222901"/>
                      <a:pt x="6235" y="209951"/>
                    </a:cubicBezTo>
                    <a:cubicBezTo>
                      <a:pt x="-4796" y="222901"/>
                      <a:pt x="13909" y="329374"/>
                      <a:pt x="19184" y="368702"/>
                    </a:cubicBezTo>
                    <a:cubicBezTo>
                      <a:pt x="82014" y="348079"/>
                      <a:pt x="144843" y="326976"/>
                      <a:pt x="208151" y="306353"/>
                    </a:cubicBezTo>
                    <a:cubicBezTo>
                      <a:pt x="208151" y="306353"/>
                      <a:pt x="208151" y="306353"/>
                      <a:pt x="208151" y="306353"/>
                    </a:cubicBezTo>
                    <a:cubicBezTo>
                      <a:pt x="266664" y="291965"/>
                      <a:pt x="325656" y="277576"/>
                      <a:pt x="384169" y="262708"/>
                    </a:cubicBezTo>
                    <a:cubicBezTo>
                      <a:pt x="453232" y="245442"/>
                      <a:pt x="523735" y="237769"/>
                      <a:pt x="592799" y="223380"/>
                    </a:cubicBezTo>
                    <a:cubicBezTo>
                      <a:pt x="553951" y="166307"/>
                      <a:pt x="508867" y="115468"/>
                      <a:pt x="463304" y="64629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47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E38F644-785D-4E93-A1FD-C047733FE2EA}"/>
                  </a:ext>
                </a:extLst>
              </p:cNvPr>
              <p:cNvSpPr/>
              <p:nvPr/>
            </p:nvSpPr>
            <p:spPr>
              <a:xfrm>
                <a:off x="6513334" y="1308761"/>
                <a:ext cx="517349" cy="551177"/>
              </a:xfrm>
              <a:custGeom>
                <a:avLst/>
                <a:gdLst>
                  <a:gd name="connsiteX0" fmla="*/ 416151 w 517349"/>
                  <a:gd name="connsiteY0" fmla="*/ 131030 h 551177"/>
                  <a:gd name="connsiteX1" fmla="*/ 352363 w 517349"/>
                  <a:gd name="connsiteY1" fmla="*/ 237504 h 551177"/>
                  <a:gd name="connsiteX2" fmla="*/ 270349 w 517349"/>
                  <a:gd name="connsiteY2" fmla="*/ 1535 h 551177"/>
                  <a:gd name="connsiteX3" fmla="*/ 266033 w 517349"/>
                  <a:gd name="connsiteY3" fmla="*/ 97 h 551177"/>
                  <a:gd name="connsiteX4" fmla="*/ 138936 w 517349"/>
                  <a:gd name="connsiteY4" fmla="*/ 121438 h 551177"/>
                  <a:gd name="connsiteX5" fmla="*/ 138936 w 517349"/>
                  <a:gd name="connsiteY5" fmla="*/ 121438 h 551177"/>
                  <a:gd name="connsiteX6" fmla="*/ 27187 w 517349"/>
                  <a:gd name="connsiteY6" fmla="*/ 260525 h 551177"/>
                  <a:gd name="connsiteX7" fmla="*/ 2247 w 517349"/>
                  <a:gd name="connsiteY7" fmla="*/ 365081 h 551177"/>
                  <a:gd name="connsiteX8" fmla="*/ 34381 w 517349"/>
                  <a:gd name="connsiteY8" fmla="*/ 551170 h 551177"/>
                  <a:gd name="connsiteX9" fmla="*/ 210878 w 517349"/>
                  <a:gd name="connsiteY9" fmla="*/ 426471 h 551177"/>
                  <a:gd name="connsiteX10" fmla="*/ 393130 w 517349"/>
                  <a:gd name="connsiteY10" fmla="*/ 313762 h 551177"/>
                  <a:gd name="connsiteX11" fmla="*/ 393130 w 517349"/>
                  <a:gd name="connsiteY11" fmla="*/ 313762 h 551177"/>
                  <a:gd name="connsiteX12" fmla="*/ 517349 w 517349"/>
                  <a:gd name="connsiteY12" fmla="*/ 250454 h 551177"/>
                  <a:gd name="connsiteX13" fmla="*/ 416151 w 517349"/>
                  <a:gd name="connsiteY13" fmla="*/ 131030 h 551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17349" h="551177">
                    <a:moveTo>
                      <a:pt x="416151" y="131030"/>
                    </a:moveTo>
                    <a:cubicBezTo>
                      <a:pt x="397446" y="165083"/>
                      <a:pt x="356200" y="255250"/>
                      <a:pt x="352363" y="237504"/>
                    </a:cubicBezTo>
                    <a:cubicBezTo>
                      <a:pt x="350445" y="229830"/>
                      <a:pt x="295289" y="71559"/>
                      <a:pt x="270349" y="1535"/>
                    </a:cubicBezTo>
                    <a:cubicBezTo>
                      <a:pt x="268911" y="1056"/>
                      <a:pt x="266513" y="-383"/>
                      <a:pt x="266033" y="97"/>
                    </a:cubicBezTo>
                    <a:cubicBezTo>
                      <a:pt x="222388" y="39425"/>
                      <a:pt x="138936" y="121438"/>
                      <a:pt x="138936" y="121438"/>
                    </a:cubicBezTo>
                    <a:lnTo>
                      <a:pt x="138936" y="121438"/>
                    </a:lnTo>
                    <a:cubicBezTo>
                      <a:pt x="95292" y="162685"/>
                      <a:pt x="56923" y="208248"/>
                      <a:pt x="27187" y="260525"/>
                    </a:cubicBezTo>
                    <a:cubicBezTo>
                      <a:pt x="9441" y="292180"/>
                      <a:pt x="-5906" y="324793"/>
                      <a:pt x="2247" y="365081"/>
                    </a:cubicBezTo>
                    <a:cubicBezTo>
                      <a:pt x="15196" y="426471"/>
                      <a:pt x="23830" y="488820"/>
                      <a:pt x="34381" y="551170"/>
                    </a:cubicBezTo>
                    <a:cubicBezTo>
                      <a:pt x="40136" y="552129"/>
                      <a:pt x="154763" y="464360"/>
                      <a:pt x="210878" y="426471"/>
                    </a:cubicBezTo>
                    <a:cubicBezTo>
                      <a:pt x="270349" y="386183"/>
                      <a:pt x="332699" y="351652"/>
                      <a:pt x="393130" y="313762"/>
                    </a:cubicBezTo>
                    <a:cubicBezTo>
                      <a:pt x="393130" y="313762"/>
                      <a:pt x="393130" y="313762"/>
                      <a:pt x="393130" y="313762"/>
                    </a:cubicBezTo>
                    <a:cubicBezTo>
                      <a:pt x="434376" y="292659"/>
                      <a:pt x="475623" y="271556"/>
                      <a:pt x="517349" y="250454"/>
                    </a:cubicBezTo>
                    <a:cubicBezTo>
                      <a:pt x="486174" y="208248"/>
                      <a:pt x="449724" y="170838"/>
                      <a:pt x="416151" y="13103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47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4019515-C708-4224-96AF-FB25D0CFC55C}"/>
              </a:ext>
            </a:extLst>
          </p:cNvPr>
          <p:cNvGrpSpPr/>
          <p:nvPr/>
        </p:nvGrpSpPr>
        <p:grpSpPr>
          <a:xfrm>
            <a:off x="6502757" y="1750885"/>
            <a:ext cx="1579169" cy="1635670"/>
            <a:chOff x="6563619" y="1067070"/>
            <a:chExt cx="1784092" cy="1847925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CD1BDD2-61A7-4865-9C24-3E76CCF075B1}"/>
                </a:ext>
              </a:extLst>
            </p:cNvPr>
            <p:cNvSpPr/>
            <p:nvPr/>
          </p:nvSpPr>
          <p:spPr>
            <a:xfrm>
              <a:off x="6722504" y="1067070"/>
              <a:ext cx="1625207" cy="1083905"/>
            </a:xfrm>
            <a:custGeom>
              <a:avLst/>
              <a:gdLst>
                <a:gd name="connsiteX0" fmla="*/ 1433423 w 1625207"/>
                <a:gd name="connsiteY0" fmla="*/ 1036904 h 1083905"/>
                <a:gd name="connsiteX1" fmla="*/ 1366278 w 1625207"/>
                <a:gd name="connsiteY1" fmla="*/ 941461 h 1083905"/>
                <a:gd name="connsiteX2" fmla="*/ 1389779 w 1625207"/>
                <a:gd name="connsiteY2" fmla="*/ 782710 h 1083905"/>
                <a:gd name="connsiteX3" fmla="*/ 1412320 w 1625207"/>
                <a:gd name="connsiteY3" fmla="*/ 671440 h 1083905"/>
                <a:gd name="connsiteX4" fmla="*/ 1388340 w 1625207"/>
                <a:gd name="connsiteY4" fmla="*/ 624918 h 1083905"/>
                <a:gd name="connsiteX5" fmla="*/ 1345654 w 1625207"/>
                <a:gd name="connsiteY5" fmla="*/ 645062 h 1083905"/>
                <a:gd name="connsiteX6" fmla="*/ 1045418 w 1625207"/>
                <a:gd name="connsiteY6" fmla="*/ 1045537 h 1083905"/>
                <a:gd name="connsiteX7" fmla="*/ 923117 w 1625207"/>
                <a:gd name="connsiteY7" fmla="*/ 1083906 h 1083905"/>
                <a:gd name="connsiteX8" fmla="*/ 936546 w 1625207"/>
                <a:gd name="connsiteY8" fmla="*/ 1060884 h 1083905"/>
                <a:gd name="connsiteX9" fmla="*/ 1024795 w 1625207"/>
                <a:gd name="connsiteY9" fmla="*/ 973595 h 1083905"/>
                <a:gd name="connsiteX10" fmla="*/ 1060766 w 1625207"/>
                <a:gd name="connsiteY10" fmla="*/ 952013 h 1083905"/>
                <a:gd name="connsiteX11" fmla="*/ 1184025 w 1625207"/>
                <a:gd name="connsiteY11" fmla="*/ 773597 h 1083905"/>
                <a:gd name="connsiteX12" fmla="*/ 1133666 w 1625207"/>
                <a:gd name="connsiteY12" fmla="*/ 703095 h 1083905"/>
                <a:gd name="connsiteX13" fmla="*/ 1105849 w 1625207"/>
                <a:gd name="connsiteY13" fmla="*/ 689186 h 1083905"/>
                <a:gd name="connsiteX14" fmla="*/ 1084746 w 1625207"/>
                <a:gd name="connsiteY14" fmla="*/ 659450 h 1083905"/>
                <a:gd name="connsiteX15" fmla="*/ 1072756 w 1625207"/>
                <a:gd name="connsiteY15" fmla="*/ 561130 h 1083905"/>
                <a:gd name="connsiteX16" fmla="*/ 1046857 w 1625207"/>
                <a:gd name="connsiteY16" fmla="*/ 604295 h 1083905"/>
                <a:gd name="connsiteX17" fmla="*/ 1009447 w 1625207"/>
                <a:gd name="connsiteY17" fmla="*/ 616765 h 1083905"/>
                <a:gd name="connsiteX18" fmla="*/ 936067 w 1625207"/>
                <a:gd name="connsiteY18" fmla="*/ 587029 h 1083905"/>
                <a:gd name="connsiteX19" fmla="*/ 915443 w 1625207"/>
                <a:gd name="connsiteY19" fmla="*/ 552976 h 1083905"/>
                <a:gd name="connsiteX20" fmla="*/ 924556 w 1625207"/>
                <a:gd name="connsiteY20" fmla="*/ 485831 h 1083905"/>
                <a:gd name="connsiteX21" fmla="*/ 899616 w 1625207"/>
                <a:gd name="connsiteY21" fmla="*/ 548180 h 1083905"/>
                <a:gd name="connsiteX22" fmla="*/ 866523 w 1625207"/>
                <a:gd name="connsiteY22" fmla="*/ 562089 h 1083905"/>
                <a:gd name="connsiteX23" fmla="*/ 815204 w 1625207"/>
                <a:gd name="connsiteY23" fmla="*/ 542425 h 1083905"/>
                <a:gd name="connsiteX24" fmla="*/ 799378 w 1625207"/>
                <a:gd name="connsiteY24" fmla="*/ 504056 h 1083905"/>
                <a:gd name="connsiteX25" fmla="*/ 827195 w 1625207"/>
                <a:gd name="connsiteY25" fmla="*/ 439788 h 1083905"/>
                <a:gd name="connsiteX26" fmla="*/ 774917 w 1625207"/>
                <a:gd name="connsiteY26" fmla="*/ 505495 h 1083905"/>
                <a:gd name="connsiteX27" fmla="*/ 736548 w 1625207"/>
                <a:gd name="connsiteY27" fmla="*/ 516526 h 1083905"/>
                <a:gd name="connsiteX28" fmla="*/ 704894 w 1625207"/>
                <a:gd name="connsiteY28" fmla="*/ 448901 h 1083905"/>
                <a:gd name="connsiteX29" fmla="*/ 712568 w 1625207"/>
                <a:gd name="connsiteY29" fmla="*/ 432114 h 1083905"/>
                <a:gd name="connsiteX30" fmla="*/ 692424 w 1625207"/>
                <a:gd name="connsiteY30" fmla="*/ 472881 h 1083905"/>
                <a:gd name="connsiteX31" fmla="*/ 659810 w 1625207"/>
                <a:gd name="connsiteY31" fmla="*/ 491107 h 1083905"/>
                <a:gd name="connsiteX32" fmla="*/ 598900 w 1625207"/>
                <a:gd name="connsiteY32" fmla="*/ 479116 h 1083905"/>
                <a:gd name="connsiteX33" fmla="*/ 589308 w 1625207"/>
                <a:gd name="connsiteY33" fmla="*/ 452738 h 1083905"/>
                <a:gd name="connsiteX34" fmla="*/ 643024 w 1625207"/>
                <a:gd name="connsiteY34" fmla="*/ 393745 h 1083905"/>
                <a:gd name="connsiteX35" fmla="*/ 580195 w 1625207"/>
                <a:gd name="connsiteY35" fmla="*/ 450819 h 1083905"/>
                <a:gd name="connsiteX36" fmla="*/ 539908 w 1625207"/>
                <a:gd name="connsiteY36" fmla="*/ 457534 h 1083905"/>
                <a:gd name="connsiteX37" fmla="*/ 456935 w 1625207"/>
                <a:gd name="connsiteY37" fmla="*/ 470963 h 1083905"/>
                <a:gd name="connsiteX38" fmla="*/ 413291 w 1625207"/>
                <a:gd name="connsiteY38" fmla="*/ 674318 h 1083905"/>
                <a:gd name="connsiteX39" fmla="*/ 425281 w 1625207"/>
                <a:gd name="connsiteY39" fmla="*/ 730912 h 1083905"/>
                <a:gd name="connsiteX40" fmla="*/ 425281 w 1625207"/>
                <a:gd name="connsiteY40" fmla="*/ 848417 h 1083905"/>
                <a:gd name="connsiteX41" fmla="*/ 419046 w 1625207"/>
                <a:gd name="connsiteY41" fmla="*/ 873836 h 1083905"/>
                <a:gd name="connsiteX42" fmla="*/ 327440 w 1625207"/>
                <a:gd name="connsiteY42" fmla="*/ 566405 h 1083905"/>
                <a:gd name="connsiteX43" fmla="*/ 408495 w 1625207"/>
                <a:gd name="connsiteY43" fmla="*/ 298783 h 1083905"/>
                <a:gd name="connsiteX44" fmla="*/ 403218 w 1625207"/>
                <a:gd name="connsiteY44" fmla="*/ 270965 h 1083905"/>
                <a:gd name="connsiteX45" fmla="*/ 329838 w 1625207"/>
                <a:gd name="connsiteY45" fmla="*/ 275761 h 1083905"/>
                <a:gd name="connsiteX46" fmla="*/ 253100 w 1625207"/>
                <a:gd name="connsiteY46" fmla="*/ 394705 h 1083905"/>
                <a:gd name="connsiteX47" fmla="*/ 156698 w 1625207"/>
                <a:gd name="connsiteY47" fmla="*/ 506934 h 1083905"/>
                <a:gd name="connsiteX48" fmla="*/ 7060 w 1625207"/>
                <a:gd name="connsiteY48" fmla="*/ 471442 h 1083905"/>
                <a:gd name="connsiteX49" fmla="*/ 825 w 1625207"/>
                <a:gd name="connsiteY49" fmla="*/ 447462 h 1083905"/>
                <a:gd name="connsiteX50" fmla="*/ 32479 w 1625207"/>
                <a:gd name="connsiteY50" fmla="*/ 456095 h 1083905"/>
                <a:gd name="connsiteX51" fmla="*/ 110656 w 1625207"/>
                <a:gd name="connsiteY51" fmla="*/ 430196 h 1083905"/>
                <a:gd name="connsiteX52" fmla="*/ 157178 w 1625207"/>
                <a:gd name="connsiteY52" fmla="*/ 314130 h 1083905"/>
                <a:gd name="connsiteX53" fmla="*/ 223365 w 1625207"/>
                <a:gd name="connsiteY53" fmla="*/ 95907 h 1083905"/>
                <a:gd name="connsiteX54" fmla="*/ 361013 w 1625207"/>
                <a:gd name="connsiteY54" fmla="*/ 464 h 1083905"/>
                <a:gd name="connsiteX55" fmla="*/ 492426 w 1625207"/>
                <a:gd name="connsiteY55" fmla="*/ 72886 h 1083905"/>
                <a:gd name="connsiteX56" fmla="*/ 521203 w 1625207"/>
                <a:gd name="connsiteY56" fmla="*/ 145787 h 1083905"/>
                <a:gd name="connsiteX57" fmla="*/ 546143 w 1625207"/>
                <a:gd name="connsiteY57" fmla="*/ 154420 h 1083905"/>
                <a:gd name="connsiteX58" fmla="*/ 838705 w 1625207"/>
                <a:gd name="connsiteY58" fmla="*/ 60895 h 1083905"/>
                <a:gd name="connsiteX59" fmla="*/ 1268437 w 1625207"/>
                <a:gd name="connsiteY59" fmla="*/ 296384 h 1083905"/>
                <a:gd name="connsiteX60" fmla="*/ 1337501 w 1625207"/>
                <a:gd name="connsiteY60" fmla="*/ 459452 h 1083905"/>
                <a:gd name="connsiteX61" fmla="*/ 1403207 w 1625207"/>
                <a:gd name="connsiteY61" fmla="*/ 425879 h 1083905"/>
                <a:gd name="connsiteX62" fmla="*/ 1620951 w 1625207"/>
                <a:gd name="connsiteY62" fmla="*/ 529475 h 1083905"/>
                <a:gd name="connsiteX63" fmla="*/ 1599848 w 1625207"/>
                <a:gd name="connsiteY63" fmla="*/ 654174 h 1083905"/>
                <a:gd name="connsiteX64" fmla="*/ 1476109 w 1625207"/>
                <a:gd name="connsiteY64" fmla="*/ 872877 h 1083905"/>
                <a:gd name="connsiteX65" fmla="*/ 1457883 w 1625207"/>
                <a:gd name="connsiteY65" fmla="*/ 974554 h 1083905"/>
                <a:gd name="connsiteX66" fmla="*/ 1507283 w 1625207"/>
                <a:gd name="connsiteY66" fmla="*/ 1019638 h 1083905"/>
                <a:gd name="connsiteX67" fmla="*/ 1507763 w 1625207"/>
                <a:gd name="connsiteY67" fmla="*/ 1036424 h 1083905"/>
                <a:gd name="connsiteX68" fmla="*/ 1433423 w 1625207"/>
                <a:gd name="connsiteY68" fmla="*/ 1036904 h 1083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625207" h="1083905">
                  <a:moveTo>
                    <a:pt x="1433423" y="1036904"/>
                  </a:moveTo>
                  <a:cubicBezTo>
                    <a:pt x="1389299" y="1020117"/>
                    <a:pt x="1371553" y="984626"/>
                    <a:pt x="1366278" y="941461"/>
                  </a:cubicBezTo>
                  <a:cubicBezTo>
                    <a:pt x="1359563" y="886786"/>
                    <a:pt x="1371553" y="834028"/>
                    <a:pt x="1389779" y="782710"/>
                  </a:cubicBezTo>
                  <a:cubicBezTo>
                    <a:pt x="1402728" y="746739"/>
                    <a:pt x="1414239" y="710289"/>
                    <a:pt x="1412320" y="671440"/>
                  </a:cubicBezTo>
                  <a:cubicBezTo>
                    <a:pt x="1411361" y="652735"/>
                    <a:pt x="1405126" y="635469"/>
                    <a:pt x="1388340" y="624918"/>
                  </a:cubicBezTo>
                  <a:cubicBezTo>
                    <a:pt x="1360523" y="608132"/>
                    <a:pt x="1351410" y="613887"/>
                    <a:pt x="1345654" y="645062"/>
                  </a:cubicBezTo>
                  <a:cubicBezTo>
                    <a:pt x="1313520" y="829232"/>
                    <a:pt x="1216159" y="964962"/>
                    <a:pt x="1045418" y="1045537"/>
                  </a:cubicBezTo>
                  <a:cubicBezTo>
                    <a:pt x="1006569" y="1063762"/>
                    <a:pt x="965323" y="1075752"/>
                    <a:pt x="923117" y="1083906"/>
                  </a:cubicBezTo>
                  <a:cubicBezTo>
                    <a:pt x="919280" y="1071436"/>
                    <a:pt x="929352" y="1066640"/>
                    <a:pt x="936546" y="1060884"/>
                  </a:cubicBezTo>
                  <a:cubicBezTo>
                    <a:pt x="968680" y="1034506"/>
                    <a:pt x="997936" y="1004770"/>
                    <a:pt x="1024795" y="973595"/>
                  </a:cubicBezTo>
                  <a:cubicBezTo>
                    <a:pt x="1034866" y="962085"/>
                    <a:pt x="1045897" y="955370"/>
                    <a:pt x="1060766" y="952013"/>
                  </a:cubicBezTo>
                  <a:cubicBezTo>
                    <a:pt x="1144217" y="934267"/>
                    <a:pt x="1197455" y="857529"/>
                    <a:pt x="1184025" y="773597"/>
                  </a:cubicBezTo>
                  <a:cubicBezTo>
                    <a:pt x="1179229" y="742902"/>
                    <a:pt x="1166280" y="715564"/>
                    <a:pt x="1133666" y="703095"/>
                  </a:cubicBezTo>
                  <a:cubicBezTo>
                    <a:pt x="1124074" y="699258"/>
                    <a:pt x="1114961" y="693982"/>
                    <a:pt x="1105849" y="689186"/>
                  </a:cubicBezTo>
                  <a:cubicBezTo>
                    <a:pt x="1093379" y="682951"/>
                    <a:pt x="1086664" y="673359"/>
                    <a:pt x="1084746" y="659450"/>
                  </a:cubicBezTo>
                  <a:cubicBezTo>
                    <a:pt x="1079950" y="627316"/>
                    <a:pt x="1077552" y="594703"/>
                    <a:pt x="1072756" y="561130"/>
                  </a:cubicBezTo>
                  <a:cubicBezTo>
                    <a:pt x="1064602" y="576477"/>
                    <a:pt x="1055970" y="590386"/>
                    <a:pt x="1046857" y="604295"/>
                  </a:cubicBezTo>
                  <a:cubicBezTo>
                    <a:pt x="1037265" y="618203"/>
                    <a:pt x="1025274" y="623000"/>
                    <a:pt x="1009447" y="616765"/>
                  </a:cubicBezTo>
                  <a:cubicBezTo>
                    <a:pt x="984987" y="607172"/>
                    <a:pt x="960047" y="598060"/>
                    <a:pt x="936067" y="587029"/>
                  </a:cubicBezTo>
                  <a:cubicBezTo>
                    <a:pt x="921198" y="580794"/>
                    <a:pt x="914004" y="570242"/>
                    <a:pt x="915443" y="552976"/>
                  </a:cubicBezTo>
                  <a:cubicBezTo>
                    <a:pt x="917362" y="531394"/>
                    <a:pt x="918321" y="509811"/>
                    <a:pt x="924556" y="485831"/>
                  </a:cubicBezTo>
                  <a:cubicBezTo>
                    <a:pt x="917841" y="509332"/>
                    <a:pt x="908249" y="528516"/>
                    <a:pt x="899616" y="548180"/>
                  </a:cubicBezTo>
                  <a:cubicBezTo>
                    <a:pt x="892902" y="563048"/>
                    <a:pt x="881870" y="567844"/>
                    <a:pt x="866523" y="562089"/>
                  </a:cubicBezTo>
                  <a:cubicBezTo>
                    <a:pt x="849257" y="555374"/>
                    <a:pt x="831991" y="549619"/>
                    <a:pt x="815204" y="542425"/>
                  </a:cubicBezTo>
                  <a:cubicBezTo>
                    <a:pt x="795540" y="534272"/>
                    <a:pt x="791703" y="524679"/>
                    <a:pt x="799378" y="504056"/>
                  </a:cubicBezTo>
                  <a:cubicBezTo>
                    <a:pt x="808010" y="481035"/>
                    <a:pt x="817123" y="458013"/>
                    <a:pt x="827195" y="439788"/>
                  </a:cubicBezTo>
                  <a:cubicBezTo>
                    <a:pt x="812327" y="459932"/>
                    <a:pt x="793142" y="482474"/>
                    <a:pt x="774917" y="505495"/>
                  </a:cubicBezTo>
                  <a:cubicBezTo>
                    <a:pt x="764366" y="518444"/>
                    <a:pt x="751896" y="521322"/>
                    <a:pt x="736548" y="516526"/>
                  </a:cubicBezTo>
                  <a:cubicBezTo>
                    <a:pt x="686669" y="500699"/>
                    <a:pt x="674199" y="503097"/>
                    <a:pt x="704894" y="448901"/>
                  </a:cubicBezTo>
                  <a:cubicBezTo>
                    <a:pt x="707771" y="443625"/>
                    <a:pt x="710650" y="437870"/>
                    <a:pt x="712568" y="432114"/>
                  </a:cubicBezTo>
                  <a:cubicBezTo>
                    <a:pt x="706812" y="446023"/>
                    <a:pt x="698659" y="458973"/>
                    <a:pt x="692424" y="472881"/>
                  </a:cubicBezTo>
                  <a:cubicBezTo>
                    <a:pt x="686189" y="487749"/>
                    <a:pt x="674679" y="493025"/>
                    <a:pt x="659810" y="491107"/>
                  </a:cubicBezTo>
                  <a:cubicBezTo>
                    <a:pt x="639187" y="488708"/>
                    <a:pt x="619043" y="483912"/>
                    <a:pt x="598900" y="479116"/>
                  </a:cubicBezTo>
                  <a:cubicBezTo>
                    <a:pt x="583073" y="475279"/>
                    <a:pt x="580195" y="466646"/>
                    <a:pt x="589308" y="452738"/>
                  </a:cubicBezTo>
                  <a:cubicBezTo>
                    <a:pt x="604655" y="429237"/>
                    <a:pt x="627677" y="412450"/>
                    <a:pt x="643024" y="393745"/>
                  </a:cubicBezTo>
                  <a:cubicBezTo>
                    <a:pt x="625758" y="412930"/>
                    <a:pt x="603217" y="432114"/>
                    <a:pt x="580195" y="450819"/>
                  </a:cubicBezTo>
                  <a:cubicBezTo>
                    <a:pt x="567725" y="460411"/>
                    <a:pt x="554296" y="464728"/>
                    <a:pt x="539908" y="457534"/>
                  </a:cubicBezTo>
                  <a:cubicBezTo>
                    <a:pt x="508733" y="441707"/>
                    <a:pt x="481875" y="454656"/>
                    <a:pt x="456935" y="470963"/>
                  </a:cubicBezTo>
                  <a:cubicBezTo>
                    <a:pt x="395065" y="512209"/>
                    <a:pt x="373962" y="609091"/>
                    <a:pt x="413291" y="674318"/>
                  </a:cubicBezTo>
                  <a:cubicBezTo>
                    <a:pt x="424321" y="692543"/>
                    <a:pt x="427199" y="709809"/>
                    <a:pt x="425281" y="730912"/>
                  </a:cubicBezTo>
                  <a:cubicBezTo>
                    <a:pt x="421923" y="769761"/>
                    <a:pt x="422403" y="809089"/>
                    <a:pt x="425281" y="848417"/>
                  </a:cubicBezTo>
                  <a:cubicBezTo>
                    <a:pt x="425760" y="857529"/>
                    <a:pt x="430557" y="867601"/>
                    <a:pt x="419046" y="873836"/>
                  </a:cubicBezTo>
                  <a:cubicBezTo>
                    <a:pt x="355258" y="781271"/>
                    <a:pt x="325522" y="679114"/>
                    <a:pt x="327440" y="566405"/>
                  </a:cubicBezTo>
                  <a:cubicBezTo>
                    <a:pt x="329358" y="469044"/>
                    <a:pt x="357176" y="380316"/>
                    <a:pt x="408495" y="298783"/>
                  </a:cubicBezTo>
                  <a:cubicBezTo>
                    <a:pt x="417607" y="284394"/>
                    <a:pt x="410413" y="277680"/>
                    <a:pt x="403218" y="270965"/>
                  </a:cubicBezTo>
                  <a:cubicBezTo>
                    <a:pt x="383554" y="252260"/>
                    <a:pt x="353339" y="255138"/>
                    <a:pt x="329838" y="275761"/>
                  </a:cubicBezTo>
                  <a:cubicBezTo>
                    <a:pt x="292908" y="307895"/>
                    <a:pt x="275642" y="352979"/>
                    <a:pt x="253100" y="394705"/>
                  </a:cubicBezTo>
                  <a:cubicBezTo>
                    <a:pt x="229120" y="439309"/>
                    <a:pt x="200343" y="479596"/>
                    <a:pt x="156698" y="506934"/>
                  </a:cubicBezTo>
                  <a:cubicBezTo>
                    <a:pt x="100584" y="541945"/>
                    <a:pt x="41592" y="528037"/>
                    <a:pt x="7060" y="471442"/>
                  </a:cubicBezTo>
                  <a:cubicBezTo>
                    <a:pt x="3223" y="465208"/>
                    <a:pt x="-2053" y="458493"/>
                    <a:pt x="825" y="447462"/>
                  </a:cubicBezTo>
                  <a:cubicBezTo>
                    <a:pt x="11376" y="450340"/>
                    <a:pt x="21928" y="453217"/>
                    <a:pt x="32479" y="456095"/>
                  </a:cubicBezTo>
                  <a:cubicBezTo>
                    <a:pt x="63174" y="465208"/>
                    <a:pt x="90992" y="456095"/>
                    <a:pt x="110656" y="430196"/>
                  </a:cubicBezTo>
                  <a:cubicBezTo>
                    <a:pt x="137035" y="395664"/>
                    <a:pt x="146627" y="354897"/>
                    <a:pt x="157178" y="314130"/>
                  </a:cubicBezTo>
                  <a:cubicBezTo>
                    <a:pt x="176363" y="240270"/>
                    <a:pt x="188353" y="164491"/>
                    <a:pt x="223365" y="95907"/>
                  </a:cubicBezTo>
                  <a:cubicBezTo>
                    <a:pt x="252141" y="39313"/>
                    <a:pt x="296265" y="5261"/>
                    <a:pt x="361013" y="464"/>
                  </a:cubicBezTo>
                  <a:cubicBezTo>
                    <a:pt x="420485" y="-3852"/>
                    <a:pt x="463170" y="22047"/>
                    <a:pt x="492426" y="72886"/>
                  </a:cubicBezTo>
                  <a:cubicBezTo>
                    <a:pt x="505855" y="95907"/>
                    <a:pt x="515927" y="119888"/>
                    <a:pt x="521203" y="145787"/>
                  </a:cubicBezTo>
                  <a:cubicBezTo>
                    <a:pt x="525040" y="164971"/>
                    <a:pt x="531275" y="164971"/>
                    <a:pt x="546143" y="154420"/>
                  </a:cubicBezTo>
                  <a:cubicBezTo>
                    <a:pt x="633432" y="91591"/>
                    <a:pt x="732232" y="58977"/>
                    <a:pt x="838705" y="60895"/>
                  </a:cubicBezTo>
                  <a:cubicBezTo>
                    <a:pt x="1021917" y="63773"/>
                    <a:pt x="1166760" y="142429"/>
                    <a:pt x="1268437" y="296384"/>
                  </a:cubicBezTo>
                  <a:cubicBezTo>
                    <a:pt x="1301051" y="345784"/>
                    <a:pt x="1321674" y="400940"/>
                    <a:pt x="1337501" y="459452"/>
                  </a:cubicBezTo>
                  <a:cubicBezTo>
                    <a:pt x="1360042" y="447462"/>
                    <a:pt x="1381145" y="434992"/>
                    <a:pt x="1403207" y="425879"/>
                  </a:cubicBezTo>
                  <a:cubicBezTo>
                    <a:pt x="1507283" y="382235"/>
                    <a:pt x="1590736" y="420124"/>
                    <a:pt x="1620951" y="529475"/>
                  </a:cubicBezTo>
                  <a:cubicBezTo>
                    <a:pt x="1632941" y="572161"/>
                    <a:pt x="1617594" y="613887"/>
                    <a:pt x="1599848" y="654174"/>
                  </a:cubicBezTo>
                  <a:cubicBezTo>
                    <a:pt x="1566275" y="731392"/>
                    <a:pt x="1512079" y="797098"/>
                    <a:pt x="1476109" y="872877"/>
                  </a:cubicBezTo>
                  <a:cubicBezTo>
                    <a:pt x="1460761" y="904531"/>
                    <a:pt x="1441576" y="936186"/>
                    <a:pt x="1457883" y="974554"/>
                  </a:cubicBezTo>
                  <a:cubicBezTo>
                    <a:pt x="1467955" y="997576"/>
                    <a:pt x="1486180" y="1009566"/>
                    <a:pt x="1507283" y="1019638"/>
                  </a:cubicBezTo>
                  <a:cubicBezTo>
                    <a:pt x="1516876" y="1023954"/>
                    <a:pt x="1528866" y="1030189"/>
                    <a:pt x="1507763" y="1036424"/>
                  </a:cubicBezTo>
                  <a:cubicBezTo>
                    <a:pt x="1484741" y="1044578"/>
                    <a:pt x="1458843" y="1044578"/>
                    <a:pt x="1433423" y="1036904"/>
                  </a:cubicBezTo>
                  <a:close/>
                </a:path>
              </a:pathLst>
            </a:custGeom>
            <a:solidFill>
              <a:srgbClr val="3D1B0F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E93E90B-9B02-4EA8-A7D7-A7233A0293E2}"/>
                </a:ext>
              </a:extLst>
            </p:cNvPr>
            <p:cNvSpPr/>
            <p:nvPr/>
          </p:nvSpPr>
          <p:spPr>
            <a:xfrm>
              <a:off x="6821725" y="1441152"/>
              <a:ext cx="1097111" cy="1146500"/>
            </a:xfrm>
            <a:custGeom>
              <a:avLst/>
              <a:gdLst>
                <a:gd name="connsiteX0" fmla="*/ 320305 w 1097111"/>
                <a:gd name="connsiteY0" fmla="*/ 500234 h 1146500"/>
                <a:gd name="connsiteX1" fmla="*/ 321264 w 1097111"/>
                <a:gd name="connsiteY1" fmla="*/ 335248 h 1146500"/>
                <a:gd name="connsiteX2" fmla="*/ 311672 w 1097111"/>
                <a:gd name="connsiteY2" fmla="*/ 311747 h 1146500"/>
                <a:gd name="connsiteX3" fmla="*/ 357235 w 1097111"/>
                <a:gd name="connsiteY3" fmla="*/ 89208 h 1146500"/>
                <a:gd name="connsiteX4" fmla="*/ 447402 w 1097111"/>
                <a:gd name="connsiteY4" fmla="*/ 78656 h 1146500"/>
                <a:gd name="connsiteX5" fmla="*/ 474740 w 1097111"/>
                <a:gd name="connsiteY5" fmla="*/ 73381 h 1146500"/>
                <a:gd name="connsiteX6" fmla="*/ 568743 w 1097111"/>
                <a:gd name="connsiteY6" fmla="*/ 0 h 1146500"/>
                <a:gd name="connsiteX7" fmla="*/ 485291 w 1097111"/>
                <a:gd name="connsiteY7" fmla="*/ 94963 h 1146500"/>
                <a:gd name="connsiteX8" fmla="*/ 569702 w 1097111"/>
                <a:gd name="connsiteY8" fmla="*/ 112229 h 1146500"/>
                <a:gd name="connsiteX9" fmla="*/ 587448 w 1097111"/>
                <a:gd name="connsiteY9" fmla="*/ 100239 h 1146500"/>
                <a:gd name="connsiteX10" fmla="*/ 625817 w 1097111"/>
                <a:gd name="connsiteY10" fmla="*/ 38848 h 1146500"/>
                <a:gd name="connsiteX11" fmla="*/ 598479 w 1097111"/>
                <a:gd name="connsiteY11" fmla="*/ 104555 h 1146500"/>
                <a:gd name="connsiteX12" fmla="*/ 608071 w 1097111"/>
                <a:gd name="connsiteY12" fmla="*/ 126617 h 1146500"/>
                <a:gd name="connsiteX13" fmla="*/ 689605 w 1097111"/>
                <a:gd name="connsiteY13" fmla="*/ 103596 h 1146500"/>
                <a:gd name="connsiteX14" fmla="*/ 744281 w 1097111"/>
                <a:gd name="connsiteY14" fmla="*/ 43645 h 1146500"/>
                <a:gd name="connsiteX15" fmla="*/ 706871 w 1097111"/>
                <a:gd name="connsiteY15" fmla="*/ 133332 h 1146500"/>
                <a:gd name="connsiteX16" fmla="*/ 719821 w 1097111"/>
                <a:gd name="connsiteY16" fmla="*/ 162109 h 1146500"/>
                <a:gd name="connsiteX17" fmla="*/ 771139 w 1097111"/>
                <a:gd name="connsiteY17" fmla="*/ 181773 h 1146500"/>
                <a:gd name="connsiteX18" fmla="*/ 796079 w 1097111"/>
                <a:gd name="connsiteY18" fmla="*/ 171701 h 1146500"/>
                <a:gd name="connsiteX19" fmla="*/ 833009 w 1097111"/>
                <a:gd name="connsiteY19" fmla="*/ 96402 h 1146500"/>
                <a:gd name="connsiteX20" fmla="*/ 824856 w 1097111"/>
                <a:gd name="connsiteY20" fmla="*/ 180334 h 1146500"/>
                <a:gd name="connsiteX21" fmla="*/ 840203 w 1097111"/>
                <a:gd name="connsiteY21" fmla="*/ 207192 h 1146500"/>
                <a:gd name="connsiteX22" fmla="*/ 918380 w 1097111"/>
                <a:gd name="connsiteY22" fmla="*/ 237887 h 1146500"/>
                <a:gd name="connsiteX23" fmla="*/ 941401 w 1097111"/>
                <a:gd name="connsiteY23" fmla="*/ 230213 h 1146500"/>
                <a:gd name="connsiteX24" fmla="*/ 980249 w 1097111"/>
                <a:gd name="connsiteY24" fmla="*/ 166425 h 1146500"/>
                <a:gd name="connsiteX25" fmla="*/ 993679 w 1097111"/>
                <a:gd name="connsiteY25" fmla="*/ 282971 h 1146500"/>
                <a:gd name="connsiteX26" fmla="*/ 1012863 w 1097111"/>
                <a:gd name="connsiteY26" fmla="*/ 309349 h 1146500"/>
                <a:gd name="connsiteX27" fmla="*/ 1032527 w 1097111"/>
                <a:gd name="connsiteY27" fmla="*/ 318462 h 1146500"/>
                <a:gd name="connsiteX28" fmla="*/ 1096795 w 1097111"/>
                <a:gd name="connsiteY28" fmla="*/ 418700 h 1146500"/>
                <a:gd name="connsiteX29" fmla="*/ 961545 w 1097111"/>
                <a:gd name="connsiteY29" fmla="*/ 586085 h 1146500"/>
                <a:gd name="connsiteX30" fmla="*/ 943799 w 1097111"/>
                <a:gd name="connsiteY30" fmla="*/ 591840 h 1146500"/>
                <a:gd name="connsiteX31" fmla="*/ 825815 w 1097111"/>
                <a:gd name="connsiteY31" fmla="*/ 709824 h 1146500"/>
                <a:gd name="connsiteX32" fmla="*/ 730852 w 1097111"/>
                <a:gd name="connsiteY32" fmla="*/ 762102 h 1146500"/>
                <a:gd name="connsiteX33" fmla="*/ 686248 w 1097111"/>
                <a:gd name="connsiteY33" fmla="*/ 776970 h 1146500"/>
                <a:gd name="connsiteX34" fmla="*/ 635889 w 1097111"/>
                <a:gd name="connsiteY34" fmla="*/ 818696 h 1146500"/>
                <a:gd name="connsiteX35" fmla="*/ 603755 w 1097111"/>
                <a:gd name="connsiteY35" fmla="*/ 897352 h 1146500"/>
                <a:gd name="connsiteX36" fmla="*/ 613827 w 1097111"/>
                <a:gd name="connsiteY36" fmla="*/ 936201 h 1146500"/>
                <a:gd name="connsiteX37" fmla="*/ 801834 w 1097111"/>
                <a:gd name="connsiteY37" fmla="*/ 1097350 h 1146500"/>
                <a:gd name="connsiteX38" fmla="*/ 838285 w 1097111"/>
                <a:gd name="connsiteY38" fmla="*/ 1142434 h 1146500"/>
                <a:gd name="connsiteX39" fmla="*/ 813345 w 1097111"/>
                <a:gd name="connsiteY39" fmla="*/ 1143393 h 1146500"/>
                <a:gd name="connsiteX40" fmla="*/ 582172 w 1097111"/>
                <a:gd name="connsiteY40" fmla="*/ 1071931 h 1146500"/>
                <a:gd name="connsiteX41" fmla="*/ 300641 w 1097111"/>
                <a:gd name="connsiteY41" fmla="*/ 956824 h 1146500"/>
                <a:gd name="connsiteX42" fmla="*/ 17191 w 1097111"/>
                <a:gd name="connsiteY42" fmla="*/ 811502 h 1146500"/>
                <a:gd name="connsiteX43" fmla="*/ 884 w 1097111"/>
                <a:gd name="connsiteY43" fmla="*/ 789440 h 1146500"/>
                <a:gd name="connsiteX44" fmla="*/ 268027 w 1097111"/>
                <a:gd name="connsiteY44" fmla="*/ 803828 h 1146500"/>
                <a:gd name="connsiteX45" fmla="*/ 270425 w 1097111"/>
                <a:gd name="connsiteY45" fmla="*/ 804787 h 1146500"/>
                <a:gd name="connsiteX46" fmla="*/ 352919 w 1097111"/>
                <a:gd name="connsiteY46" fmla="*/ 763061 h 1146500"/>
                <a:gd name="connsiteX47" fmla="*/ 382175 w 1097111"/>
                <a:gd name="connsiteY47" fmla="*/ 693518 h 1146500"/>
                <a:gd name="connsiteX48" fmla="*/ 382654 w 1097111"/>
                <a:gd name="connsiteY48" fmla="*/ 665700 h 1146500"/>
                <a:gd name="connsiteX49" fmla="*/ 325580 w 1097111"/>
                <a:gd name="connsiteY49" fmla="*/ 511745 h 1146500"/>
                <a:gd name="connsiteX50" fmla="*/ 320305 w 1097111"/>
                <a:gd name="connsiteY50" fmla="*/ 500234 h 114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097111" h="1146500">
                  <a:moveTo>
                    <a:pt x="320305" y="500234"/>
                  </a:moveTo>
                  <a:cubicBezTo>
                    <a:pt x="316948" y="445079"/>
                    <a:pt x="313111" y="390403"/>
                    <a:pt x="321264" y="335248"/>
                  </a:cubicBezTo>
                  <a:cubicBezTo>
                    <a:pt x="322703" y="325176"/>
                    <a:pt x="315988" y="318941"/>
                    <a:pt x="311672" y="311747"/>
                  </a:cubicBezTo>
                  <a:cubicBezTo>
                    <a:pt x="264670" y="237887"/>
                    <a:pt x="285293" y="133811"/>
                    <a:pt x="357235" y="89208"/>
                  </a:cubicBezTo>
                  <a:cubicBezTo>
                    <a:pt x="384573" y="72421"/>
                    <a:pt x="414308" y="57553"/>
                    <a:pt x="447402" y="78656"/>
                  </a:cubicBezTo>
                  <a:cubicBezTo>
                    <a:pt x="457953" y="85850"/>
                    <a:pt x="466107" y="81054"/>
                    <a:pt x="474740" y="73381"/>
                  </a:cubicBezTo>
                  <a:cubicBezTo>
                    <a:pt x="504475" y="47482"/>
                    <a:pt x="535171" y="22062"/>
                    <a:pt x="568743" y="0"/>
                  </a:cubicBezTo>
                  <a:cubicBezTo>
                    <a:pt x="541885" y="30695"/>
                    <a:pt x="515027" y="61390"/>
                    <a:pt x="485291" y="94963"/>
                  </a:cubicBezTo>
                  <a:cubicBezTo>
                    <a:pt x="515986" y="101198"/>
                    <a:pt x="542844" y="106474"/>
                    <a:pt x="569702" y="112229"/>
                  </a:cubicBezTo>
                  <a:cubicBezTo>
                    <a:pt x="580254" y="114627"/>
                    <a:pt x="583611" y="107433"/>
                    <a:pt x="587448" y="100239"/>
                  </a:cubicBezTo>
                  <a:cubicBezTo>
                    <a:pt x="598959" y="79136"/>
                    <a:pt x="609990" y="58033"/>
                    <a:pt x="625817" y="38848"/>
                  </a:cubicBezTo>
                  <a:cubicBezTo>
                    <a:pt x="616705" y="60911"/>
                    <a:pt x="608071" y="82973"/>
                    <a:pt x="598479" y="104555"/>
                  </a:cubicBezTo>
                  <a:cubicBezTo>
                    <a:pt x="593204" y="116545"/>
                    <a:pt x="594163" y="122301"/>
                    <a:pt x="608071" y="126617"/>
                  </a:cubicBezTo>
                  <a:cubicBezTo>
                    <a:pt x="657472" y="142444"/>
                    <a:pt x="657472" y="142924"/>
                    <a:pt x="689605" y="103596"/>
                  </a:cubicBezTo>
                  <a:cubicBezTo>
                    <a:pt x="706392" y="82973"/>
                    <a:pt x="723657" y="61870"/>
                    <a:pt x="744281" y="43645"/>
                  </a:cubicBezTo>
                  <a:cubicBezTo>
                    <a:pt x="731811" y="73860"/>
                    <a:pt x="720780" y="104076"/>
                    <a:pt x="706871" y="133332"/>
                  </a:cubicBezTo>
                  <a:cubicBezTo>
                    <a:pt x="698718" y="150118"/>
                    <a:pt x="703035" y="157312"/>
                    <a:pt x="719821" y="162109"/>
                  </a:cubicBezTo>
                  <a:cubicBezTo>
                    <a:pt x="737566" y="167384"/>
                    <a:pt x="754832" y="174099"/>
                    <a:pt x="771139" y="181773"/>
                  </a:cubicBezTo>
                  <a:cubicBezTo>
                    <a:pt x="784568" y="188008"/>
                    <a:pt x="790803" y="185609"/>
                    <a:pt x="796079" y="171701"/>
                  </a:cubicBezTo>
                  <a:cubicBezTo>
                    <a:pt x="805671" y="145802"/>
                    <a:pt x="817182" y="120862"/>
                    <a:pt x="833009" y="96402"/>
                  </a:cubicBezTo>
                  <a:cubicBezTo>
                    <a:pt x="830611" y="124219"/>
                    <a:pt x="828692" y="152516"/>
                    <a:pt x="824856" y="180334"/>
                  </a:cubicBezTo>
                  <a:cubicBezTo>
                    <a:pt x="822937" y="194242"/>
                    <a:pt x="825815" y="202396"/>
                    <a:pt x="840203" y="207192"/>
                  </a:cubicBezTo>
                  <a:cubicBezTo>
                    <a:pt x="866582" y="216305"/>
                    <a:pt x="892481" y="226856"/>
                    <a:pt x="918380" y="237887"/>
                  </a:cubicBezTo>
                  <a:cubicBezTo>
                    <a:pt x="929890" y="242683"/>
                    <a:pt x="935646" y="240285"/>
                    <a:pt x="941401" y="230213"/>
                  </a:cubicBezTo>
                  <a:cubicBezTo>
                    <a:pt x="952432" y="210549"/>
                    <a:pt x="964902" y="190885"/>
                    <a:pt x="980249" y="166425"/>
                  </a:cubicBezTo>
                  <a:cubicBezTo>
                    <a:pt x="985526" y="209110"/>
                    <a:pt x="990801" y="246040"/>
                    <a:pt x="993679" y="282971"/>
                  </a:cubicBezTo>
                  <a:cubicBezTo>
                    <a:pt x="994638" y="297359"/>
                    <a:pt x="1000873" y="304553"/>
                    <a:pt x="1012863" y="309349"/>
                  </a:cubicBezTo>
                  <a:cubicBezTo>
                    <a:pt x="1019578" y="312227"/>
                    <a:pt x="1025812" y="316064"/>
                    <a:pt x="1032527" y="318462"/>
                  </a:cubicBezTo>
                  <a:cubicBezTo>
                    <a:pt x="1080968" y="334769"/>
                    <a:pt x="1093918" y="375056"/>
                    <a:pt x="1096795" y="418700"/>
                  </a:cubicBezTo>
                  <a:cubicBezTo>
                    <a:pt x="1102071" y="498795"/>
                    <a:pt x="1040681" y="572656"/>
                    <a:pt x="961545" y="586085"/>
                  </a:cubicBezTo>
                  <a:cubicBezTo>
                    <a:pt x="955310" y="587044"/>
                    <a:pt x="948116" y="586085"/>
                    <a:pt x="943799" y="591840"/>
                  </a:cubicBezTo>
                  <a:cubicBezTo>
                    <a:pt x="909747" y="635964"/>
                    <a:pt x="867541" y="672894"/>
                    <a:pt x="825815" y="709824"/>
                  </a:cubicBezTo>
                  <a:cubicBezTo>
                    <a:pt x="794161" y="727090"/>
                    <a:pt x="764905" y="749152"/>
                    <a:pt x="730852" y="762102"/>
                  </a:cubicBezTo>
                  <a:cubicBezTo>
                    <a:pt x="715984" y="767857"/>
                    <a:pt x="701596" y="775531"/>
                    <a:pt x="686248" y="776970"/>
                  </a:cubicBezTo>
                  <a:cubicBezTo>
                    <a:pt x="658910" y="779848"/>
                    <a:pt x="644522" y="793756"/>
                    <a:pt x="635889" y="818696"/>
                  </a:cubicBezTo>
                  <a:cubicBezTo>
                    <a:pt x="626776" y="845554"/>
                    <a:pt x="617664" y="872892"/>
                    <a:pt x="603755" y="897352"/>
                  </a:cubicBezTo>
                  <a:cubicBezTo>
                    <a:pt x="593204" y="916537"/>
                    <a:pt x="599439" y="924690"/>
                    <a:pt x="613827" y="936201"/>
                  </a:cubicBezTo>
                  <a:cubicBezTo>
                    <a:pt x="679054" y="987039"/>
                    <a:pt x="743322" y="1038838"/>
                    <a:pt x="801834" y="1097350"/>
                  </a:cubicBezTo>
                  <a:cubicBezTo>
                    <a:pt x="815264" y="1110779"/>
                    <a:pt x="833968" y="1121331"/>
                    <a:pt x="838285" y="1142434"/>
                  </a:cubicBezTo>
                  <a:cubicBezTo>
                    <a:pt x="830131" y="1150107"/>
                    <a:pt x="821978" y="1144832"/>
                    <a:pt x="813345" y="1143393"/>
                  </a:cubicBezTo>
                  <a:cubicBezTo>
                    <a:pt x="734209" y="1127086"/>
                    <a:pt x="658431" y="1098789"/>
                    <a:pt x="582172" y="1071931"/>
                  </a:cubicBezTo>
                  <a:cubicBezTo>
                    <a:pt x="486730" y="1037878"/>
                    <a:pt x="393206" y="998550"/>
                    <a:pt x="300641" y="956824"/>
                  </a:cubicBezTo>
                  <a:cubicBezTo>
                    <a:pt x="203759" y="913659"/>
                    <a:pt x="107837" y="867137"/>
                    <a:pt x="17191" y="811502"/>
                  </a:cubicBezTo>
                  <a:cubicBezTo>
                    <a:pt x="9037" y="806706"/>
                    <a:pt x="-3433" y="803828"/>
                    <a:pt x="884" y="789440"/>
                  </a:cubicBezTo>
                  <a:cubicBezTo>
                    <a:pt x="90571" y="783205"/>
                    <a:pt x="179299" y="792797"/>
                    <a:pt x="268027" y="803828"/>
                  </a:cubicBezTo>
                  <a:cubicBezTo>
                    <a:pt x="268987" y="803828"/>
                    <a:pt x="269466" y="804308"/>
                    <a:pt x="270425" y="804787"/>
                  </a:cubicBezTo>
                  <a:cubicBezTo>
                    <a:pt x="326540" y="816298"/>
                    <a:pt x="330857" y="814380"/>
                    <a:pt x="352919" y="763061"/>
                  </a:cubicBezTo>
                  <a:cubicBezTo>
                    <a:pt x="362990" y="740040"/>
                    <a:pt x="372582" y="716539"/>
                    <a:pt x="382175" y="693518"/>
                  </a:cubicBezTo>
                  <a:cubicBezTo>
                    <a:pt x="386012" y="684405"/>
                    <a:pt x="387930" y="674333"/>
                    <a:pt x="382654" y="665700"/>
                  </a:cubicBezTo>
                  <a:cubicBezTo>
                    <a:pt x="352439" y="618698"/>
                    <a:pt x="333255" y="567380"/>
                    <a:pt x="325580" y="511745"/>
                  </a:cubicBezTo>
                  <a:cubicBezTo>
                    <a:pt x="324621" y="507428"/>
                    <a:pt x="321744" y="503592"/>
                    <a:pt x="320305" y="500234"/>
                  </a:cubicBezTo>
                  <a:close/>
                </a:path>
              </a:pathLst>
            </a:custGeom>
            <a:solidFill>
              <a:srgbClr val="F0C8A4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4BD0F51-FF96-45DB-95C8-B2C369E98F71}"/>
                </a:ext>
              </a:extLst>
            </p:cNvPr>
            <p:cNvSpPr/>
            <p:nvPr/>
          </p:nvSpPr>
          <p:spPr>
            <a:xfrm>
              <a:off x="6563619" y="2228393"/>
              <a:ext cx="1189137" cy="686602"/>
            </a:xfrm>
            <a:custGeom>
              <a:avLst/>
              <a:gdLst>
                <a:gd name="connsiteX0" fmla="*/ 258510 w 1189137"/>
                <a:gd name="connsiteY0" fmla="*/ 1718 h 686602"/>
                <a:gd name="connsiteX1" fmla="*/ 325176 w 1189137"/>
                <a:gd name="connsiteY1" fmla="*/ 44883 h 686602"/>
                <a:gd name="connsiteX2" fmla="*/ 825410 w 1189137"/>
                <a:gd name="connsiteY2" fmla="*/ 269821 h 686602"/>
                <a:gd name="connsiteX3" fmla="*/ 1046511 w 1189137"/>
                <a:gd name="connsiteY3" fmla="*/ 343202 h 686602"/>
                <a:gd name="connsiteX4" fmla="*/ 1095432 w 1189137"/>
                <a:gd name="connsiteY4" fmla="*/ 354712 h 686602"/>
                <a:gd name="connsiteX5" fmla="*/ 1170730 w 1189137"/>
                <a:gd name="connsiteY5" fmla="*/ 453512 h 686602"/>
                <a:gd name="connsiteX6" fmla="*/ 1182241 w 1189137"/>
                <a:gd name="connsiteY6" fmla="*/ 590681 h 686602"/>
                <a:gd name="connsiteX7" fmla="*/ 1169771 w 1189137"/>
                <a:gd name="connsiteY7" fmla="*/ 686603 h 686602"/>
                <a:gd name="connsiteX8" fmla="*/ 528531 w 1189137"/>
                <a:gd name="connsiteY8" fmla="*/ 311547 h 686602"/>
                <a:gd name="connsiteX9" fmla="*/ 104555 w 1189137"/>
                <a:gd name="connsiteY9" fmla="*/ 181093 h 686602"/>
                <a:gd name="connsiteX10" fmla="*/ 0 w 1189137"/>
                <a:gd name="connsiteY10" fmla="*/ 158551 h 686602"/>
                <a:gd name="connsiteX11" fmla="*/ 72421 w 1189137"/>
                <a:gd name="connsiteY11" fmla="*/ 59751 h 686602"/>
                <a:gd name="connsiteX12" fmla="*/ 162588 w 1189137"/>
                <a:gd name="connsiteY12" fmla="*/ 11790 h 686602"/>
                <a:gd name="connsiteX13" fmla="*/ 258510 w 1189137"/>
                <a:gd name="connsiteY13" fmla="*/ 1718 h 686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89137" h="686602">
                  <a:moveTo>
                    <a:pt x="258510" y="1718"/>
                  </a:moveTo>
                  <a:cubicBezTo>
                    <a:pt x="276736" y="22821"/>
                    <a:pt x="302155" y="32414"/>
                    <a:pt x="325176" y="44883"/>
                  </a:cubicBezTo>
                  <a:cubicBezTo>
                    <a:pt x="485846" y="132652"/>
                    <a:pt x="653230" y="206512"/>
                    <a:pt x="825410" y="269821"/>
                  </a:cubicBezTo>
                  <a:cubicBezTo>
                    <a:pt x="898312" y="296679"/>
                    <a:pt x="972171" y="321619"/>
                    <a:pt x="1046511" y="343202"/>
                  </a:cubicBezTo>
                  <a:cubicBezTo>
                    <a:pt x="1062338" y="347998"/>
                    <a:pt x="1079125" y="350875"/>
                    <a:pt x="1095432" y="354712"/>
                  </a:cubicBezTo>
                  <a:cubicBezTo>
                    <a:pt x="1130443" y="380132"/>
                    <a:pt x="1151067" y="416582"/>
                    <a:pt x="1170730" y="453512"/>
                  </a:cubicBezTo>
                  <a:cubicBezTo>
                    <a:pt x="1194232" y="497636"/>
                    <a:pt x="1191833" y="543199"/>
                    <a:pt x="1182241" y="590681"/>
                  </a:cubicBezTo>
                  <a:cubicBezTo>
                    <a:pt x="1176006" y="622335"/>
                    <a:pt x="1181282" y="655428"/>
                    <a:pt x="1169771" y="686603"/>
                  </a:cubicBezTo>
                  <a:cubicBezTo>
                    <a:pt x="974090" y="531209"/>
                    <a:pt x="760184" y="405551"/>
                    <a:pt x="528531" y="311547"/>
                  </a:cubicBezTo>
                  <a:cubicBezTo>
                    <a:pt x="391362" y="255912"/>
                    <a:pt x="250357" y="210349"/>
                    <a:pt x="104555" y="181093"/>
                  </a:cubicBezTo>
                  <a:cubicBezTo>
                    <a:pt x="69544" y="173899"/>
                    <a:pt x="34532" y="166225"/>
                    <a:pt x="0" y="158551"/>
                  </a:cubicBezTo>
                  <a:cubicBezTo>
                    <a:pt x="20623" y="123060"/>
                    <a:pt x="48920" y="93324"/>
                    <a:pt x="72421" y="59751"/>
                  </a:cubicBezTo>
                  <a:cubicBezTo>
                    <a:pt x="94004" y="29056"/>
                    <a:pt x="129495" y="18505"/>
                    <a:pt x="162588" y="11790"/>
                  </a:cubicBezTo>
                  <a:cubicBezTo>
                    <a:pt x="193763" y="6035"/>
                    <a:pt x="225897" y="-4037"/>
                    <a:pt x="258510" y="1718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457CD20-7CF9-4D8A-BAC3-C6F8ECA96ADD}"/>
                </a:ext>
              </a:extLst>
            </p:cNvPr>
            <p:cNvSpPr/>
            <p:nvPr/>
          </p:nvSpPr>
          <p:spPr>
            <a:xfrm>
              <a:off x="7229319" y="1218762"/>
              <a:ext cx="734458" cy="503921"/>
            </a:xfrm>
            <a:custGeom>
              <a:avLst/>
              <a:gdLst>
                <a:gd name="connsiteX0" fmla="*/ 0 w 734458"/>
                <a:gd name="connsiteY0" fmla="*/ 212798 h 503921"/>
                <a:gd name="connsiteX1" fmla="*/ 46522 w 734458"/>
                <a:gd name="connsiteY1" fmla="*/ 112079 h 503921"/>
                <a:gd name="connsiteX2" fmla="*/ 248918 w 734458"/>
                <a:gd name="connsiteY2" fmla="*/ 4167 h 503921"/>
                <a:gd name="connsiteX3" fmla="*/ 694956 w 734458"/>
                <a:gd name="connsiteY3" fmla="*/ 224308 h 503921"/>
                <a:gd name="connsiteX4" fmla="*/ 699273 w 734458"/>
                <a:gd name="connsiteY4" fmla="*/ 494329 h 503921"/>
                <a:gd name="connsiteX5" fmla="*/ 693517 w 734458"/>
                <a:gd name="connsiteY5" fmla="*/ 503921 h 503921"/>
                <a:gd name="connsiteX6" fmla="*/ 414864 w 734458"/>
                <a:gd name="connsiteY6" fmla="*/ 127906 h 503921"/>
                <a:gd name="connsiteX7" fmla="*/ 0 w 734458"/>
                <a:gd name="connsiteY7" fmla="*/ 212798 h 50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4458" h="503921">
                  <a:moveTo>
                    <a:pt x="0" y="212798"/>
                  </a:moveTo>
                  <a:cubicBezTo>
                    <a:pt x="7194" y="172990"/>
                    <a:pt x="23500" y="140856"/>
                    <a:pt x="46522" y="112079"/>
                  </a:cubicBezTo>
                  <a:cubicBezTo>
                    <a:pt x="98320" y="47332"/>
                    <a:pt x="168823" y="16157"/>
                    <a:pt x="248918" y="4167"/>
                  </a:cubicBezTo>
                  <a:cubicBezTo>
                    <a:pt x="421098" y="-21253"/>
                    <a:pt x="611504" y="71792"/>
                    <a:pt x="694956" y="224308"/>
                  </a:cubicBezTo>
                  <a:cubicBezTo>
                    <a:pt x="743397" y="312557"/>
                    <a:pt x="750111" y="403203"/>
                    <a:pt x="699273" y="494329"/>
                  </a:cubicBezTo>
                  <a:cubicBezTo>
                    <a:pt x="697834" y="496727"/>
                    <a:pt x="695916" y="499605"/>
                    <a:pt x="693517" y="503921"/>
                  </a:cubicBezTo>
                  <a:cubicBezTo>
                    <a:pt x="694476" y="306801"/>
                    <a:pt x="585605" y="189776"/>
                    <a:pt x="414864" y="127906"/>
                  </a:cubicBezTo>
                  <a:cubicBezTo>
                    <a:pt x="264745" y="72751"/>
                    <a:pt x="120862" y="87619"/>
                    <a:pt x="0" y="21279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5EDCDF3-BEDA-4FE9-A810-59C545523737}"/>
              </a:ext>
            </a:extLst>
          </p:cNvPr>
          <p:cNvGrpSpPr/>
          <p:nvPr/>
        </p:nvGrpSpPr>
        <p:grpSpPr>
          <a:xfrm>
            <a:off x="7946663" y="3655474"/>
            <a:ext cx="1571701" cy="1274220"/>
            <a:chOff x="8213001" y="3218811"/>
            <a:chExt cx="1775655" cy="143957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F8E2EF2-2725-4D95-89B5-65A07C3DC3F9}"/>
                </a:ext>
              </a:extLst>
            </p:cNvPr>
            <p:cNvSpPr/>
            <p:nvPr/>
          </p:nvSpPr>
          <p:spPr>
            <a:xfrm>
              <a:off x="8670942" y="3273142"/>
              <a:ext cx="1128485" cy="806800"/>
            </a:xfrm>
            <a:custGeom>
              <a:avLst/>
              <a:gdLst>
                <a:gd name="connsiteX0" fmla="*/ 1019741 w 1128485"/>
                <a:gd name="connsiteY0" fmla="*/ 736806 h 806800"/>
                <a:gd name="connsiteX1" fmla="*/ 817345 w 1128485"/>
                <a:gd name="connsiteY1" fmla="*/ 792921 h 806800"/>
                <a:gd name="connsiteX2" fmla="*/ 761710 w 1128485"/>
                <a:gd name="connsiteY2" fmla="*/ 784767 h 806800"/>
                <a:gd name="connsiteX3" fmla="*/ 424064 w 1128485"/>
                <a:gd name="connsiteY3" fmla="*/ 702754 h 806800"/>
                <a:gd name="connsiteX4" fmla="*/ 385215 w 1128485"/>
                <a:gd name="connsiteY4" fmla="*/ 703233 h 806800"/>
                <a:gd name="connsiteX5" fmla="*/ 302723 w 1128485"/>
                <a:gd name="connsiteY5" fmla="*/ 732010 h 806800"/>
                <a:gd name="connsiteX6" fmla="*/ 289773 w 1128485"/>
                <a:gd name="connsiteY6" fmla="*/ 766542 h 806800"/>
                <a:gd name="connsiteX7" fmla="*/ 213515 w 1128485"/>
                <a:gd name="connsiteY7" fmla="*/ 753113 h 806800"/>
                <a:gd name="connsiteX8" fmla="*/ 63876 w 1128485"/>
                <a:gd name="connsiteY8" fmla="*/ 710427 h 806800"/>
                <a:gd name="connsiteX9" fmla="*/ 42774 w 1128485"/>
                <a:gd name="connsiteY9" fmla="*/ 710427 h 806800"/>
                <a:gd name="connsiteX10" fmla="*/ 5364 w 1128485"/>
                <a:gd name="connsiteY10" fmla="*/ 695080 h 806800"/>
                <a:gd name="connsiteX11" fmla="*/ 18313 w 1128485"/>
                <a:gd name="connsiteY11" fmla="*/ 646639 h 806800"/>
                <a:gd name="connsiteX12" fmla="*/ 75387 w 1128485"/>
                <a:gd name="connsiteY12" fmla="*/ 574698 h 806800"/>
                <a:gd name="connsiteX13" fmla="*/ 160758 w 1128485"/>
                <a:gd name="connsiteY13" fmla="*/ 454315 h 806800"/>
                <a:gd name="connsiteX14" fmla="*/ 174667 w 1128485"/>
                <a:gd name="connsiteY14" fmla="*/ 443764 h 806800"/>
                <a:gd name="connsiteX15" fmla="*/ 206800 w 1128485"/>
                <a:gd name="connsiteY15" fmla="*/ 461989 h 806800"/>
                <a:gd name="connsiteX16" fmla="*/ 298885 w 1128485"/>
                <a:gd name="connsiteY16" fmla="*/ 430335 h 806800"/>
                <a:gd name="connsiteX17" fmla="*/ 318070 w 1128485"/>
                <a:gd name="connsiteY17" fmla="*/ 405395 h 806800"/>
                <a:gd name="connsiteX18" fmla="*/ 473944 w 1128485"/>
                <a:gd name="connsiteY18" fmla="*/ 164630 h 806800"/>
                <a:gd name="connsiteX19" fmla="*/ 537253 w 1128485"/>
                <a:gd name="connsiteY19" fmla="*/ 123863 h 806800"/>
                <a:gd name="connsiteX20" fmla="*/ 565550 w 1128485"/>
                <a:gd name="connsiteY20" fmla="*/ 87413 h 806800"/>
                <a:gd name="connsiteX21" fmla="*/ 746842 w 1128485"/>
                <a:gd name="connsiteY21" fmla="*/ 2522 h 806800"/>
                <a:gd name="connsiteX22" fmla="*/ 726699 w 1128485"/>
                <a:gd name="connsiteY22" fmla="*/ 23624 h 806800"/>
                <a:gd name="connsiteX23" fmla="*/ 616388 w 1128485"/>
                <a:gd name="connsiteY23" fmla="*/ 117149 h 806800"/>
                <a:gd name="connsiteX24" fmla="*/ 741567 w 1128485"/>
                <a:gd name="connsiteY24" fmla="*/ 91250 h 806800"/>
                <a:gd name="connsiteX25" fmla="*/ 889287 w 1128485"/>
                <a:gd name="connsiteY25" fmla="*/ 109475 h 806800"/>
                <a:gd name="connsiteX26" fmla="*/ 971780 w 1128485"/>
                <a:gd name="connsiteY26" fmla="*/ 209714 h 806800"/>
                <a:gd name="connsiteX27" fmla="*/ 960269 w 1128485"/>
                <a:gd name="connsiteY27" fmla="*/ 250481 h 806800"/>
                <a:gd name="connsiteX28" fmla="*/ 943962 w 1128485"/>
                <a:gd name="connsiteY28" fmla="*/ 302279 h 806800"/>
                <a:gd name="connsiteX29" fmla="*/ 1059549 w 1128485"/>
                <a:gd name="connsiteY29" fmla="*/ 433212 h 806800"/>
                <a:gd name="connsiteX30" fmla="*/ 1113265 w 1128485"/>
                <a:gd name="connsiteY30" fmla="*/ 452876 h 806800"/>
                <a:gd name="connsiteX31" fmla="*/ 1122858 w 1128485"/>
                <a:gd name="connsiteY31" fmla="*/ 479735 h 806800"/>
                <a:gd name="connsiteX32" fmla="*/ 858112 w 1128485"/>
                <a:gd name="connsiteY32" fmla="*/ 726255 h 806800"/>
                <a:gd name="connsiteX33" fmla="*/ 994321 w 1128485"/>
                <a:gd name="connsiteY33" fmla="*/ 730571 h 806800"/>
                <a:gd name="connsiteX34" fmla="*/ 1019741 w 1128485"/>
                <a:gd name="connsiteY34" fmla="*/ 736806 h 80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128485" h="806800">
                  <a:moveTo>
                    <a:pt x="1019741" y="736806"/>
                  </a:moveTo>
                  <a:cubicBezTo>
                    <a:pt x="979933" y="798196"/>
                    <a:pt x="883531" y="825534"/>
                    <a:pt x="817345" y="792921"/>
                  </a:cubicBezTo>
                  <a:cubicBezTo>
                    <a:pt x="799120" y="783808"/>
                    <a:pt x="782334" y="782369"/>
                    <a:pt x="761710" y="784767"/>
                  </a:cubicBezTo>
                  <a:cubicBezTo>
                    <a:pt x="640369" y="796757"/>
                    <a:pt x="521425" y="791482"/>
                    <a:pt x="424064" y="702754"/>
                  </a:cubicBezTo>
                  <a:cubicBezTo>
                    <a:pt x="409676" y="689804"/>
                    <a:pt x="397206" y="698917"/>
                    <a:pt x="385215" y="703233"/>
                  </a:cubicBezTo>
                  <a:cubicBezTo>
                    <a:pt x="357398" y="712825"/>
                    <a:pt x="331020" y="724336"/>
                    <a:pt x="302723" y="732010"/>
                  </a:cubicBezTo>
                  <a:cubicBezTo>
                    <a:pt x="283538" y="737286"/>
                    <a:pt x="285457" y="752154"/>
                    <a:pt x="289773" y="766542"/>
                  </a:cubicBezTo>
                  <a:cubicBezTo>
                    <a:pt x="262915" y="772297"/>
                    <a:pt x="238455" y="759828"/>
                    <a:pt x="213515" y="753113"/>
                  </a:cubicBezTo>
                  <a:cubicBezTo>
                    <a:pt x="163635" y="739684"/>
                    <a:pt x="113276" y="727214"/>
                    <a:pt x="63876" y="710427"/>
                  </a:cubicBezTo>
                  <a:cubicBezTo>
                    <a:pt x="56682" y="708029"/>
                    <a:pt x="49968" y="708509"/>
                    <a:pt x="42774" y="710427"/>
                  </a:cubicBezTo>
                  <a:cubicBezTo>
                    <a:pt x="27905" y="711387"/>
                    <a:pt x="15915" y="704672"/>
                    <a:pt x="5364" y="695080"/>
                  </a:cubicBezTo>
                  <a:cubicBezTo>
                    <a:pt x="-7586" y="674457"/>
                    <a:pt x="5364" y="660548"/>
                    <a:pt x="18313" y="646639"/>
                  </a:cubicBezTo>
                  <a:cubicBezTo>
                    <a:pt x="44692" y="628414"/>
                    <a:pt x="57162" y="599158"/>
                    <a:pt x="75387" y="574698"/>
                  </a:cubicBezTo>
                  <a:cubicBezTo>
                    <a:pt x="104643" y="534890"/>
                    <a:pt x="131981" y="494123"/>
                    <a:pt x="160758" y="454315"/>
                  </a:cubicBezTo>
                  <a:cubicBezTo>
                    <a:pt x="164115" y="449519"/>
                    <a:pt x="166033" y="442325"/>
                    <a:pt x="174667" y="443764"/>
                  </a:cubicBezTo>
                  <a:cubicBezTo>
                    <a:pt x="178024" y="462948"/>
                    <a:pt x="186177" y="470622"/>
                    <a:pt x="206800" y="461989"/>
                  </a:cubicBezTo>
                  <a:cubicBezTo>
                    <a:pt x="237016" y="449999"/>
                    <a:pt x="268191" y="440886"/>
                    <a:pt x="298885" y="430335"/>
                  </a:cubicBezTo>
                  <a:cubicBezTo>
                    <a:pt x="310396" y="426498"/>
                    <a:pt x="317111" y="417865"/>
                    <a:pt x="318070" y="405395"/>
                  </a:cubicBezTo>
                  <a:cubicBezTo>
                    <a:pt x="329101" y="298921"/>
                    <a:pt x="394328" y="226980"/>
                    <a:pt x="473944" y="164630"/>
                  </a:cubicBezTo>
                  <a:cubicBezTo>
                    <a:pt x="493608" y="149283"/>
                    <a:pt x="515670" y="136333"/>
                    <a:pt x="537253" y="123863"/>
                  </a:cubicBezTo>
                  <a:cubicBezTo>
                    <a:pt x="552120" y="115230"/>
                    <a:pt x="557875" y="101322"/>
                    <a:pt x="565550" y="87413"/>
                  </a:cubicBezTo>
                  <a:cubicBezTo>
                    <a:pt x="603919" y="21706"/>
                    <a:pt x="670584" y="-9469"/>
                    <a:pt x="746842" y="2522"/>
                  </a:cubicBezTo>
                  <a:cubicBezTo>
                    <a:pt x="746363" y="15471"/>
                    <a:pt x="735332" y="18828"/>
                    <a:pt x="726699" y="23624"/>
                  </a:cubicBezTo>
                  <a:cubicBezTo>
                    <a:pt x="670105" y="57677"/>
                    <a:pt x="641807" y="81178"/>
                    <a:pt x="616388" y="117149"/>
                  </a:cubicBezTo>
                  <a:cubicBezTo>
                    <a:pt x="659074" y="106597"/>
                    <a:pt x="699361" y="96046"/>
                    <a:pt x="741567" y="91250"/>
                  </a:cubicBezTo>
                  <a:cubicBezTo>
                    <a:pt x="792405" y="85494"/>
                    <a:pt x="842285" y="87413"/>
                    <a:pt x="889287" y="109475"/>
                  </a:cubicBezTo>
                  <a:cubicBezTo>
                    <a:pt x="932452" y="129619"/>
                    <a:pt x="959790" y="163671"/>
                    <a:pt x="971780" y="209714"/>
                  </a:cubicBezTo>
                  <a:cubicBezTo>
                    <a:pt x="976097" y="225541"/>
                    <a:pt x="974178" y="239450"/>
                    <a:pt x="960269" y="250481"/>
                  </a:cubicBezTo>
                  <a:cubicBezTo>
                    <a:pt x="943003" y="263910"/>
                    <a:pt x="940126" y="281655"/>
                    <a:pt x="943962" y="302279"/>
                  </a:cubicBezTo>
                  <a:cubicBezTo>
                    <a:pt x="956433" y="368945"/>
                    <a:pt x="1001996" y="406354"/>
                    <a:pt x="1059549" y="433212"/>
                  </a:cubicBezTo>
                  <a:cubicBezTo>
                    <a:pt x="1076815" y="441366"/>
                    <a:pt x="1095040" y="447121"/>
                    <a:pt x="1113265" y="452876"/>
                  </a:cubicBezTo>
                  <a:cubicBezTo>
                    <a:pt x="1127654" y="457673"/>
                    <a:pt x="1133889" y="466785"/>
                    <a:pt x="1122858" y="479735"/>
                  </a:cubicBezTo>
                  <a:cubicBezTo>
                    <a:pt x="1045640" y="573259"/>
                    <a:pt x="974178" y="673498"/>
                    <a:pt x="858112" y="726255"/>
                  </a:cubicBezTo>
                  <a:cubicBezTo>
                    <a:pt x="903675" y="734408"/>
                    <a:pt x="949239" y="732010"/>
                    <a:pt x="994321" y="730571"/>
                  </a:cubicBezTo>
                  <a:cubicBezTo>
                    <a:pt x="1003434" y="730571"/>
                    <a:pt x="1013506" y="725295"/>
                    <a:pt x="1019741" y="736806"/>
                  </a:cubicBezTo>
                  <a:close/>
                </a:path>
              </a:pathLst>
            </a:custGeom>
            <a:solidFill>
              <a:srgbClr val="F0C8A4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C690DDE-8401-40A7-A9CE-182DED15F724}"/>
                </a:ext>
              </a:extLst>
            </p:cNvPr>
            <p:cNvSpPr/>
            <p:nvPr/>
          </p:nvSpPr>
          <p:spPr>
            <a:xfrm>
              <a:off x="9265268" y="3218811"/>
              <a:ext cx="723388" cy="795086"/>
            </a:xfrm>
            <a:custGeom>
              <a:avLst/>
              <a:gdLst>
                <a:gd name="connsiteX0" fmla="*/ 425415 w 723388"/>
                <a:gd name="connsiteY0" fmla="*/ 791137 h 795086"/>
                <a:gd name="connsiteX1" fmla="*/ 260428 w 723388"/>
                <a:gd name="connsiteY1" fmla="*/ 790178 h 795086"/>
                <a:gd name="connsiteX2" fmla="*/ 238846 w 723388"/>
                <a:gd name="connsiteY2" fmla="*/ 784423 h 795086"/>
                <a:gd name="connsiteX3" fmla="*/ 529490 w 723388"/>
                <a:gd name="connsiteY3" fmla="*/ 522555 h 795086"/>
                <a:gd name="connsiteX4" fmla="*/ 509347 w 723388"/>
                <a:gd name="connsiteY4" fmla="*/ 513443 h 795086"/>
                <a:gd name="connsiteX5" fmla="*/ 388005 w 723388"/>
                <a:gd name="connsiteY5" fmla="*/ 447736 h 795086"/>
                <a:gd name="connsiteX6" fmla="*/ 339085 w 723388"/>
                <a:gd name="connsiteY6" fmla="*/ 338864 h 795086"/>
                <a:gd name="connsiteX7" fmla="*/ 360667 w 723388"/>
                <a:gd name="connsiteY7" fmla="*/ 298577 h 795086"/>
                <a:gd name="connsiteX8" fmla="*/ 370739 w 723388"/>
                <a:gd name="connsiteY8" fmla="*/ 269321 h 795086"/>
                <a:gd name="connsiteX9" fmla="*/ 216304 w 723388"/>
                <a:gd name="connsiteY9" fmla="*/ 152296 h 795086"/>
                <a:gd name="connsiteX10" fmla="*/ 16306 w 723388"/>
                <a:gd name="connsiteY10" fmla="*/ 182991 h 795086"/>
                <a:gd name="connsiteX11" fmla="*/ 0 w 723388"/>
                <a:gd name="connsiteY11" fmla="*/ 187307 h 795086"/>
                <a:gd name="connsiteX12" fmla="*/ 53237 w 723388"/>
                <a:gd name="connsiteY12" fmla="*/ 124958 h 795086"/>
                <a:gd name="connsiteX13" fmla="*/ 151557 w 723388"/>
                <a:gd name="connsiteY13" fmla="*/ 57333 h 795086"/>
                <a:gd name="connsiteX14" fmla="*/ 275296 w 723388"/>
                <a:gd name="connsiteY14" fmla="*/ 14168 h 795086"/>
                <a:gd name="connsiteX15" fmla="*/ 590401 w 723388"/>
                <a:gd name="connsiteY15" fmla="*/ 101457 h 795086"/>
                <a:gd name="connsiteX16" fmla="*/ 718936 w 723388"/>
                <a:gd name="connsiteY16" fmla="*/ 477952 h 795086"/>
                <a:gd name="connsiteX17" fmla="*/ 718936 w 723388"/>
                <a:gd name="connsiteY17" fmla="*/ 503851 h 795086"/>
                <a:gd name="connsiteX18" fmla="*/ 601432 w 723388"/>
                <a:gd name="connsiteY18" fmla="*/ 736941 h 795086"/>
                <a:gd name="connsiteX19" fmla="*/ 447477 w 723388"/>
                <a:gd name="connsiteY19" fmla="*/ 785862 h 795086"/>
                <a:gd name="connsiteX20" fmla="*/ 425415 w 723388"/>
                <a:gd name="connsiteY20" fmla="*/ 791137 h 79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3388" h="795086">
                  <a:moveTo>
                    <a:pt x="425415" y="791137"/>
                  </a:moveTo>
                  <a:cubicBezTo>
                    <a:pt x="370259" y="794015"/>
                    <a:pt x="315584" y="798811"/>
                    <a:pt x="260428" y="790178"/>
                  </a:cubicBezTo>
                  <a:cubicBezTo>
                    <a:pt x="253714" y="789219"/>
                    <a:pt x="247000" y="788260"/>
                    <a:pt x="238846" y="784423"/>
                  </a:cubicBezTo>
                  <a:cubicBezTo>
                    <a:pt x="369301" y="733584"/>
                    <a:pt x="443640" y="622315"/>
                    <a:pt x="529490" y="522555"/>
                  </a:cubicBezTo>
                  <a:cubicBezTo>
                    <a:pt x="525654" y="513922"/>
                    <a:pt x="516061" y="515361"/>
                    <a:pt x="509347" y="513443"/>
                  </a:cubicBezTo>
                  <a:cubicBezTo>
                    <a:pt x="464263" y="499534"/>
                    <a:pt x="422537" y="479390"/>
                    <a:pt x="388005" y="447736"/>
                  </a:cubicBezTo>
                  <a:cubicBezTo>
                    <a:pt x="356830" y="419439"/>
                    <a:pt x="341962" y="381070"/>
                    <a:pt x="339085" y="338864"/>
                  </a:cubicBezTo>
                  <a:cubicBezTo>
                    <a:pt x="338126" y="322078"/>
                    <a:pt x="344840" y="306730"/>
                    <a:pt x="360667" y="298577"/>
                  </a:cubicBezTo>
                  <a:cubicBezTo>
                    <a:pt x="375056" y="291383"/>
                    <a:pt x="374097" y="281791"/>
                    <a:pt x="370739" y="269321"/>
                  </a:cubicBezTo>
                  <a:cubicBezTo>
                    <a:pt x="352514" y="198818"/>
                    <a:pt x="297359" y="157092"/>
                    <a:pt x="216304" y="152296"/>
                  </a:cubicBezTo>
                  <a:cubicBezTo>
                    <a:pt x="147240" y="148459"/>
                    <a:pt x="81054" y="161888"/>
                    <a:pt x="16306" y="182991"/>
                  </a:cubicBezTo>
                  <a:cubicBezTo>
                    <a:pt x="12949" y="183950"/>
                    <a:pt x="9112" y="184909"/>
                    <a:pt x="0" y="187307"/>
                  </a:cubicBezTo>
                  <a:cubicBezTo>
                    <a:pt x="16786" y="160929"/>
                    <a:pt x="34532" y="142703"/>
                    <a:pt x="53237" y="124958"/>
                  </a:cubicBezTo>
                  <a:cubicBezTo>
                    <a:pt x="82972" y="97620"/>
                    <a:pt x="118464" y="78915"/>
                    <a:pt x="151557" y="57333"/>
                  </a:cubicBezTo>
                  <a:cubicBezTo>
                    <a:pt x="192324" y="42465"/>
                    <a:pt x="233091" y="26638"/>
                    <a:pt x="275296" y="14168"/>
                  </a:cubicBezTo>
                  <a:cubicBezTo>
                    <a:pt x="399516" y="-22762"/>
                    <a:pt x="501673" y="14647"/>
                    <a:pt x="590401" y="101457"/>
                  </a:cubicBezTo>
                  <a:cubicBezTo>
                    <a:pt x="696875" y="205053"/>
                    <a:pt x="733325" y="333109"/>
                    <a:pt x="718936" y="477952"/>
                  </a:cubicBezTo>
                  <a:cubicBezTo>
                    <a:pt x="717978" y="486584"/>
                    <a:pt x="717498" y="495218"/>
                    <a:pt x="718936" y="503851"/>
                  </a:cubicBezTo>
                  <a:cubicBezTo>
                    <a:pt x="736682" y="615120"/>
                    <a:pt x="702150" y="684184"/>
                    <a:pt x="601432" y="736941"/>
                  </a:cubicBezTo>
                  <a:cubicBezTo>
                    <a:pt x="552991" y="762361"/>
                    <a:pt x="501673" y="778188"/>
                    <a:pt x="447477" y="785862"/>
                  </a:cubicBezTo>
                  <a:cubicBezTo>
                    <a:pt x="440762" y="786821"/>
                    <a:pt x="433088" y="789219"/>
                    <a:pt x="425415" y="791137"/>
                  </a:cubicBezTo>
                  <a:close/>
                </a:path>
              </a:pathLst>
            </a:custGeom>
            <a:solidFill>
              <a:srgbClr val="262421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7976074-0864-4378-801A-5B1E9DDE55ED}"/>
                </a:ext>
              </a:extLst>
            </p:cNvPr>
            <p:cNvSpPr/>
            <p:nvPr/>
          </p:nvSpPr>
          <p:spPr>
            <a:xfrm>
              <a:off x="8213001" y="3379690"/>
              <a:ext cx="594717" cy="583736"/>
            </a:xfrm>
            <a:custGeom>
              <a:avLst/>
              <a:gdLst>
                <a:gd name="connsiteX0" fmla="*/ 312227 w 594717"/>
                <a:gd name="connsiteY0" fmla="*/ 583736 h 583736"/>
                <a:gd name="connsiteX1" fmla="*/ 66666 w 594717"/>
                <a:gd name="connsiteY1" fmla="*/ 124268 h 583736"/>
                <a:gd name="connsiteX2" fmla="*/ 0 w 594717"/>
                <a:gd name="connsiteY2" fmla="*/ 28826 h 583736"/>
                <a:gd name="connsiteX3" fmla="*/ 249877 w 594717"/>
                <a:gd name="connsiteY3" fmla="*/ 1968 h 583736"/>
                <a:gd name="connsiteX4" fmla="*/ 373137 w 594717"/>
                <a:gd name="connsiteY4" fmla="*/ 44174 h 583736"/>
                <a:gd name="connsiteX5" fmla="*/ 559226 w 594717"/>
                <a:gd name="connsiteY5" fmla="*/ 244651 h 583736"/>
                <a:gd name="connsiteX6" fmla="*/ 594718 w 594717"/>
                <a:gd name="connsiteY6" fmla="*/ 295969 h 583736"/>
                <a:gd name="connsiteX7" fmla="*/ 588962 w 594717"/>
                <a:gd name="connsiteY7" fmla="*/ 299326 h 583736"/>
                <a:gd name="connsiteX8" fmla="*/ 474335 w 594717"/>
                <a:gd name="connsiteY8" fmla="*/ 315154 h 583736"/>
                <a:gd name="connsiteX9" fmla="*/ 351555 w 594717"/>
                <a:gd name="connsiteY9" fmla="*/ 355441 h 583736"/>
                <a:gd name="connsiteX10" fmla="*/ 502153 w 594717"/>
                <a:gd name="connsiteY10" fmla="*/ 433138 h 583736"/>
                <a:gd name="connsiteX11" fmla="*/ 516541 w 594717"/>
                <a:gd name="connsiteY11" fmla="*/ 472946 h 583736"/>
                <a:gd name="connsiteX12" fmla="*/ 492560 w 594717"/>
                <a:gd name="connsiteY12" fmla="*/ 516591 h 583736"/>
                <a:gd name="connsiteX13" fmla="*/ 312227 w 594717"/>
                <a:gd name="connsiteY13" fmla="*/ 583736 h 583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4717" h="583736">
                  <a:moveTo>
                    <a:pt x="312227" y="583736"/>
                  </a:moveTo>
                  <a:cubicBezTo>
                    <a:pt x="246040" y="422107"/>
                    <a:pt x="162588" y="269591"/>
                    <a:pt x="66666" y="124268"/>
                  </a:cubicBezTo>
                  <a:cubicBezTo>
                    <a:pt x="45084" y="91655"/>
                    <a:pt x="22062" y="60480"/>
                    <a:pt x="0" y="28826"/>
                  </a:cubicBezTo>
                  <a:cubicBezTo>
                    <a:pt x="46043" y="26428"/>
                    <a:pt x="214386" y="9162"/>
                    <a:pt x="249877" y="1968"/>
                  </a:cubicBezTo>
                  <a:cubicBezTo>
                    <a:pt x="297838" y="-7145"/>
                    <a:pt x="337166" y="16836"/>
                    <a:pt x="373137" y="44174"/>
                  </a:cubicBezTo>
                  <a:cubicBezTo>
                    <a:pt x="446997" y="99808"/>
                    <a:pt x="504551" y="170791"/>
                    <a:pt x="559226" y="244651"/>
                  </a:cubicBezTo>
                  <a:cubicBezTo>
                    <a:pt x="571696" y="261437"/>
                    <a:pt x="587524" y="275346"/>
                    <a:pt x="594718" y="295969"/>
                  </a:cubicBezTo>
                  <a:cubicBezTo>
                    <a:pt x="593279" y="298368"/>
                    <a:pt x="591360" y="300286"/>
                    <a:pt x="588962" y="299326"/>
                  </a:cubicBezTo>
                  <a:cubicBezTo>
                    <a:pt x="548675" y="288775"/>
                    <a:pt x="511745" y="304123"/>
                    <a:pt x="474335" y="315154"/>
                  </a:cubicBezTo>
                  <a:cubicBezTo>
                    <a:pt x="438844" y="325226"/>
                    <a:pt x="355871" y="347288"/>
                    <a:pt x="351555" y="355441"/>
                  </a:cubicBezTo>
                  <a:cubicBezTo>
                    <a:pt x="371219" y="368870"/>
                    <a:pt x="473376" y="416831"/>
                    <a:pt x="502153" y="433138"/>
                  </a:cubicBezTo>
                  <a:cubicBezTo>
                    <a:pt x="518459" y="442251"/>
                    <a:pt x="524695" y="454721"/>
                    <a:pt x="516541" y="472946"/>
                  </a:cubicBezTo>
                  <a:cubicBezTo>
                    <a:pt x="509826" y="488293"/>
                    <a:pt x="504551" y="504120"/>
                    <a:pt x="492560" y="516591"/>
                  </a:cubicBezTo>
                  <a:cubicBezTo>
                    <a:pt x="456110" y="532897"/>
                    <a:pt x="335248" y="575103"/>
                    <a:pt x="312227" y="583736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B89BF4B-C73E-484E-932D-F040988EB6E7}"/>
                </a:ext>
              </a:extLst>
            </p:cNvPr>
            <p:cNvSpPr/>
            <p:nvPr/>
          </p:nvSpPr>
          <p:spPr>
            <a:xfrm>
              <a:off x="8544412" y="3964571"/>
              <a:ext cx="427054" cy="693811"/>
            </a:xfrm>
            <a:custGeom>
              <a:avLst/>
              <a:gdLst>
                <a:gd name="connsiteX0" fmla="*/ 134291 w 427054"/>
                <a:gd name="connsiteY0" fmla="*/ 294 h 693811"/>
                <a:gd name="connsiteX1" fmla="*/ 167384 w 427054"/>
                <a:gd name="connsiteY1" fmla="*/ 14682 h 693811"/>
                <a:gd name="connsiteX2" fmla="*/ 249398 w 427054"/>
                <a:gd name="connsiteY2" fmla="*/ 50173 h 693811"/>
                <a:gd name="connsiteX3" fmla="*/ 253235 w 427054"/>
                <a:gd name="connsiteY3" fmla="*/ 87103 h 693811"/>
                <a:gd name="connsiteX4" fmla="*/ 193763 w 427054"/>
                <a:gd name="connsiteY4" fmla="*/ 228589 h 693811"/>
                <a:gd name="connsiteX5" fmla="*/ 189446 w 427054"/>
                <a:gd name="connsiteY5" fmla="*/ 244416 h 693811"/>
                <a:gd name="connsiteX6" fmla="*/ 297838 w 427054"/>
                <a:gd name="connsiteY6" fmla="*/ 198373 h 693811"/>
                <a:gd name="connsiteX7" fmla="*/ 344361 w 427054"/>
                <a:gd name="connsiteY7" fmla="*/ 178709 h 693811"/>
                <a:gd name="connsiteX8" fmla="*/ 399996 w 427054"/>
                <a:gd name="connsiteY8" fmla="*/ 138422 h 693811"/>
                <a:gd name="connsiteX9" fmla="*/ 417262 w 427054"/>
                <a:gd name="connsiteY9" fmla="*/ 126911 h 693811"/>
                <a:gd name="connsiteX10" fmla="*/ 425895 w 427054"/>
                <a:gd name="connsiteY10" fmla="*/ 286142 h 693811"/>
                <a:gd name="connsiteX11" fmla="*/ 388005 w 427054"/>
                <a:gd name="connsiteY11" fmla="*/ 518274 h 693811"/>
                <a:gd name="connsiteX12" fmla="*/ 347718 w 427054"/>
                <a:gd name="connsiteY12" fmla="*/ 571990 h 693811"/>
                <a:gd name="connsiteX13" fmla="*/ 165466 w 427054"/>
                <a:gd name="connsiteY13" fmla="*/ 693811 h 693811"/>
                <a:gd name="connsiteX14" fmla="*/ 131893 w 427054"/>
                <a:gd name="connsiteY14" fmla="*/ 512998 h 693811"/>
                <a:gd name="connsiteX15" fmla="*/ 60910 w 427054"/>
                <a:gd name="connsiteY15" fmla="*/ 218996 h 693811"/>
                <a:gd name="connsiteX16" fmla="*/ 0 w 427054"/>
                <a:gd name="connsiteY16" fmla="*/ 43459 h 693811"/>
                <a:gd name="connsiteX17" fmla="*/ 134291 w 427054"/>
                <a:gd name="connsiteY17" fmla="*/ 294 h 69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7054" h="693811">
                  <a:moveTo>
                    <a:pt x="134291" y="294"/>
                  </a:moveTo>
                  <a:cubicBezTo>
                    <a:pt x="145322" y="5090"/>
                    <a:pt x="155394" y="12764"/>
                    <a:pt x="167384" y="14682"/>
                  </a:cubicBezTo>
                  <a:cubicBezTo>
                    <a:pt x="198559" y="17560"/>
                    <a:pt x="223499" y="34826"/>
                    <a:pt x="249398" y="50173"/>
                  </a:cubicBezTo>
                  <a:cubicBezTo>
                    <a:pt x="264266" y="58807"/>
                    <a:pt x="258510" y="74154"/>
                    <a:pt x="253235" y="87103"/>
                  </a:cubicBezTo>
                  <a:cubicBezTo>
                    <a:pt x="234050" y="134585"/>
                    <a:pt x="212947" y="181107"/>
                    <a:pt x="193763" y="228589"/>
                  </a:cubicBezTo>
                  <a:cubicBezTo>
                    <a:pt x="191844" y="232905"/>
                    <a:pt x="189446" y="236742"/>
                    <a:pt x="189446" y="244416"/>
                  </a:cubicBezTo>
                  <a:cubicBezTo>
                    <a:pt x="227336" y="230027"/>
                    <a:pt x="262347" y="213241"/>
                    <a:pt x="297838" y="198373"/>
                  </a:cubicBezTo>
                  <a:cubicBezTo>
                    <a:pt x="313186" y="192138"/>
                    <a:pt x="328534" y="183985"/>
                    <a:pt x="344361" y="178709"/>
                  </a:cubicBezTo>
                  <a:cubicBezTo>
                    <a:pt x="366902" y="171035"/>
                    <a:pt x="385128" y="157127"/>
                    <a:pt x="399996" y="138422"/>
                  </a:cubicBezTo>
                  <a:cubicBezTo>
                    <a:pt x="404312" y="133146"/>
                    <a:pt x="406230" y="122595"/>
                    <a:pt x="417262" y="126911"/>
                  </a:cubicBezTo>
                  <a:cubicBezTo>
                    <a:pt x="419180" y="180148"/>
                    <a:pt x="430691" y="232905"/>
                    <a:pt x="425895" y="286142"/>
                  </a:cubicBezTo>
                  <a:cubicBezTo>
                    <a:pt x="418701" y="364319"/>
                    <a:pt x="419180" y="443934"/>
                    <a:pt x="388005" y="518274"/>
                  </a:cubicBezTo>
                  <a:cubicBezTo>
                    <a:pt x="378893" y="539377"/>
                    <a:pt x="366423" y="558082"/>
                    <a:pt x="347718" y="571990"/>
                  </a:cubicBezTo>
                  <a:cubicBezTo>
                    <a:pt x="295440" y="611318"/>
                    <a:pt x="222060" y="660718"/>
                    <a:pt x="165466" y="693811"/>
                  </a:cubicBezTo>
                  <a:cubicBezTo>
                    <a:pt x="156833" y="655443"/>
                    <a:pt x="142924" y="583501"/>
                    <a:pt x="131893" y="512998"/>
                  </a:cubicBezTo>
                  <a:cubicBezTo>
                    <a:pt x="116066" y="412759"/>
                    <a:pt x="89208" y="315878"/>
                    <a:pt x="60910" y="218996"/>
                  </a:cubicBezTo>
                  <a:cubicBezTo>
                    <a:pt x="43644" y="159525"/>
                    <a:pt x="20624" y="101972"/>
                    <a:pt x="0" y="43459"/>
                  </a:cubicBezTo>
                  <a:cubicBezTo>
                    <a:pt x="479" y="40581"/>
                    <a:pt x="128056" y="-4023"/>
                    <a:pt x="134291" y="29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9CA57F-1640-4549-97DA-7A83E3DA6497}"/>
                </a:ext>
              </a:extLst>
            </p:cNvPr>
            <p:cNvSpPr/>
            <p:nvPr/>
          </p:nvSpPr>
          <p:spPr>
            <a:xfrm>
              <a:off x="8546810" y="3666998"/>
              <a:ext cx="298317" cy="279641"/>
            </a:xfrm>
            <a:custGeom>
              <a:avLst/>
              <a:gdLst>
                <a:gd name="connsiteX0" fmla="*/ 155874 w 298317"/>
                <a:gd name="connsiteY0" fmla="*/ 226405 h 279641"/>
                <a:gd name="connsiteX1" fmla="*/ 128536 w 298317"/>
                <a:gd name="connsiteY1" fmla="*/ 133840 h 279641"/>
                <a:gd name="connsiteX2" fmla="*/ 0 w 298317"/>
                <a:gd name="connsiteY2" fmla="*/ 67654 h 279641"/>
                <a:gd name="connsiteX3" fmla="*/ 10072 w 298317"/>
                <a:gd name="connsiteY3" fmla="*/ 58061 h 279641"/>
                <a:gd name="connsiteX4" fmla="*/ 200478 w 298317"/>
                <a:gd name="connsiteY4" fmla="*/ 2426 h 279641"/>
                <a:gd name="connsiteX5" fmla="*/ 261388 w 298317"/>
                <a:gd name="connsiteY5" fmla="*/ 8182 h 279641"/>
                <a:gd name="connsiteX6" fmla="*/ 298318 w 298317"/>
                <a:gd name="connsiteY6" fmla="*/ 49908 h 279641"/>
                <a:gd name="connsiteX7" fmla="*/ 231172 w 298317"/>
                <a:gd name="connsiteY7" fmla="*/ 147749 h 279641"/>
                <a:gd name="connsiteX8" fmla="*/ 163547 w 298317"/>
                <a:gd name="connsiteY8" fmla="*/ 242712 h 279641"/>
                <a:gd name="connsiteX9" fmla="*/ 132373 w 298317"/>
                <a:gd name="connsiteY9" fmla="*/ 279642 h 279641"/>
                <a:gd name="connsiteX10" fmla="*/ 155874 w 298317"/>
                <a:gd name="connsiteY10" fmla="*/ 226405 h 2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317" h="279641">
                  <a:moveTo>
                    <a:pt x="155874" y="226405"/>
                  </a:moveTo>
                  <a:cubicBezTo>
                    <a:pt x="188487" y="165494"/>
                    <a:pt x="188487" y="165015"/>
                    <a:pt x="128536" y="133840"/>
                  </a:cubicBezTo>
                  <a:cubicBezTo>
                    <a:pt x="85371" y="111298"/>
                    <a:pt x="42206" y="89236"/>
                    <a:pt x="0" y="67654"/>
                  </a:cubicBezTo>
                  <a:cubicBezTo>
                    <a:pt x="0" y="59021"/>
                    <a:pt x="6235" y="59500"/>
                    <a:pt x="10072" y="58061"/>
                  </a:cubicBezTo>
                  <a:cubicBezTo>
                    <a:pt x="73381" y="39357"/>
                    <a:pt x="137169" y="21131"/>
                    <a:pt x="200478" y="2426"/>
                  </a:cubicBezTo>
                  <a:cubicBezTo>
                    <a:pt x="222060" y="-3808"/>
                    <a:pt x="241245" y="3386"/>
                    <a:pt x="261388" y="8182"/>
                  </a:cubicBezTo>
                  <a:cubicBezTo>
                    <a:pt x="276256" y="19693"/>
                    <a:pt x="293522" y="29285"/>
                    <a:pt x="298318" y="49908"/>
                  </a:cubicBezTo>
                  <a:cubicBezTo>
                    <a:pt x="275776" y="82521"/>
                    <a:pt x="253714" y="115135"/>
                    <a:pt x="231172" y="147749"/>
                  </a:cubicBezTo>
                  <a:cubicBezTo>
                    <a:pt x="209110" y="179882"/>
                    <a:pt x="186569" y="211537"/>
                    <a:pt x="163547" y="242712"/>
                  </a:cubicBezTo>
                  <a:cubicBezTo>
                    <a:pt x="159711" y="247987"/>
                    <a:pt x="147240" y="264294"/>
                    <a:pt x="132373" y="279642"/>
                  </a:cubicBezTo>
                  <a:cubicBezTo>
                    <a:pt x="124219" y="266212"/>
                    <a:pt x="151077" y="235038"/>
                    <a:pt x="155874" y="226405"/>
                  </a:cubicBezTo>
                  <a:close/>
                </a:path>
              </a:pathLst>
            </a:custGeom>
            <a:solidFill>
              <a:srgbClr val="FEFEFD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7B1C00E-8A7A-49A2-B226-74278DF426A6}"/>
                </a:ext>
              </a:extLst>
            </p:cNvPr>
            <p:cNvSpPr/>
            <p:nvPr/>
          </p:nvSpPr>
          <p:spPr>
            <a:xfrm>
              <a:off x="8711317" y="3973435"/>
              <a:ext cx="252398" cy="245234"/>
            </a:xfrm>
            <a:custGeom>
              <a:avLst/>
              <a:gdLst>
                <a:gd name="connsiteX0" fmla="*/ 249877 w 252398"/>
                <a:gd name="connsiteY0" fmla="*/ 117567 h 245234"/>
                <a:gd name="connsiteX1" fmla="*/ 171700 w 252398"/>
                <a:gd name="connsiteY1" fmla="*/ 179437 h 245234"/>
                <a:gd name="connsiteX2" fmla="*/ 33093 w 252398"/>
                <a:gd name="connsiteY2" fmla="*/ 238429 h 245234"/>
                <a:gd name="connsiteX3" fmla="*/ 7674 w 252398"/>
                <a:gd name="connsiteY3" fmla="*/ 244664 h 245234"/>
                <a:gd name="connsiteX4" fmla="*/ 45083 w 252398"/>
                <a:gd name="connsiteY4" fmla="*/ 154977 h 245234"/>
                <a:gd name="connsiteX5" fmla="*/ 81054 w 252398"/>
                <a:gd name="connsiteY5" fmla="*/ 71524 h 245234"/>
                <a:gd name="connsiteX6" fmla="*/ 68105 w 252398"/>
                <a:gd name="connsiteY6" fmla="*/ 39390 h 245234"/>
                <a:gd name="connsiteX7" fmla="*/ 0 w 252398"/>
                <a:gd name="connsiteY7" fmla="*/ 4858 h 245234"/>
                <a:gd name="connsiteX8" fmla="*/ 22062 w 252398"/>
                <a:gd name="connsiteY8" fmla="*/ 1981 h 245234"/>
                <a:gd name="connsiteX9" fmla="*/ 248438 w 252398"/>
                <a:gd name="connsiteY9" fmla="*/ 65289 h 245234"/>
                <a:gd name="connsiteX10" fmla="*/ 249877 w 252398"/>
                <a:gd name="connsiteY10" fmla="*/ 117567 h 245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2398" h="245234">
                  <a:moveTo>
                    <a:pt x="249877" y="117567"/>
                  </a:moveTo>
                  <a:cubicBezTo>
                    <a:pt x="233091" y="149701"/>
                    <a:pt x="204794" y="166487"/>
                    <a:pt x="171700" y="179437"/>
                  </a:cubicBezTo>
                  <a:cubicBezTo>
                    <a:pt x="125178" y="197662"/>
                    <a:pt x="79615" y="218765"/>
                    <a:pt x="33093" y="238429"/>
                  </a:cubicBezTo>
                  <a:cubicBezTo>
                    <a:pt x="25899" y="241307"/>
                    <a:pt x="19664" y="247062"/>
                    <a:pt x="7674" y="244664"/>
                  </a:cubicBezTo>
                  <a:cubicBezTo>
                    <a:pt x="20143" y="214449"/>
                    <a:pt x="32613" y="184713"/>
                    <a:pt x="45083" y="154977"/>
                  </a:cubicBezTo>
                  <a:cubicBezTo>
                    <a:pt x="56594" y="127159"/>
                    <a:pt x="67146" y="98383"/>
                    <a:pt x="81054" y="71524"/>
                  </a:cubicBezTo>
                  <a:cubicBezTo>
                    <a:pt x="90167" y="53779"/>
                    <a:pt x="84411" y="46585"/>
                    <a:pt x="68105" y="39390"/>
                  </a:cubicBezTo>
                  <a:cubicBezTo>
                    <a:pt x="45083" y="28839"/>
                    <a:pt x="22541" y="16369"/>
                    <a:pt x="0" y="4858"/>
                  </a:cubicBezTo>
                  <a:cubicBezTo>
                    <a:pt x="6714" y="-2336"/>
                    <a:pt x="14868" y="62"/>
                    <a:pt x="22062" y="1981"/>
                  </a:cubicBezTo>
                  <a:cubicBezTo>
                    <a:pt x="97361" y="23084"/>
                    <a:pt x="172660" y="44187"/>
                    <a:pt x="248438" y="65289"/>
                  </a:cubicBezTo>
                  <a:cubicBezTo>
                    <a:pt x="256112" y="83515"/>
                    <a:pt x="250357" y="100781"/>
                    <a:pt x="249877" y="117567"/>
                  </a:cubicBezTo>
                  <a:close/>
                </a:path>
              </a:pathLst>
            </a:custGeom>
            <a:solidFill>
              <a:srgbClr val="FDFEFD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D189537-6005-4510-A25A-AB92E0EC3268}"/>
                </a:ext>
              </a:extLst>
            </p:cNvPr>
            <p:cNvSpPr/>
            <p:nvPr/>
          </p:nvSpPr>
          <p:spPr>
            <a:xfrm>
              <a:off x="8525228" y="3893403"/>
              <a:ext cx="177456" cy="119423"/>
            </a:xfrm>
            <a:custGeom>
              <a:avLst/>
              <a:gdLst>
                <a:gd name="connsiteX0" fmla="*/ 177456 w 177456"/>
                <a:gd name="connsiteY0" fmla="*/ 0 h 119423"/>
                <a:gd name="connsiteX1" fmla="*/ 153476 w 177456"/>
                <a:gd name="connsiteY1" fmla="*/ 71462 h 119423"/>
                <a:gd name="connsiteX2" fmla="*/ 88728 w 177456"/>
                <a:gd name="connsiteY2" fmla="*/ 93045 h 119423"/>
                <a:gd name="connsiteX3" fmla="*/ 19184 w 177456"/>
                <a:gd name="connsiteY3" fmla="*/ 119423 h 119423"/>
                <a:gd name="connsiteX4" fmla="*/ 0 w 177456"/>
                <a:gd name="connsiteY4" fmla="*/ 70023 h 119423"/>
                <a:gd name="connsiteX5" fmla="*/ 10551 w 177456"/>
                <a:gd name="connsiteY5" fmla="*/ 56594 h 119423"/>
                <a:gd name="connsiteX6" fmla="*/ 177456 w 177456"/>
                <a:gd name="connsiteY6" fmla="*/ 0 h 119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456" h="119423">
                  <a:moveTo>
                    <a:pt x="177456" y="0"/>
                  </a:moveTo>
                  <a:cubicBezTo>
                    <a:pt x="174099" y="9592"/>
                    <a:pt x="146281" y="53716"/>
                    <a:pt x="153476" y="71462"/>
                  </a:cubicBezTo>
                  <a:cubicBezTo>
                    <a:pt x="129495" y="81054"/>
                    <a:pt x="110311" y="84891"/>
                    <a:pt x="88728" y="93045"/>
                  </a:cubicBezTo>
                  <a:cubicBezTo>
                    <a:pt x="65706" y="101678"/>
                    <a:pt x="42206" y="110790"/>
                    <a:pt x="19184" y="119423"/>
                  </a:cubicBezTo>
                  <a:cubicBezTo>
                    <a:pt x="12949" y="104555"/>
                    <a:pt x="6715" y="84891"/>
                    <a:pt x="0" y="70023"/>
                  </a:cubicBezTo>
                  <a:cubicBezTo>
                    <a:pt x="0" y="62829"/>
                    <a:pt x="2398" y="58992"/>
                    <a:pt x="10551" y="56594"/>
                  </a:cubicBezTo>
                  <a:cubicBezTo>
                    <a:pt x="67146" y="40287"/>
                    <a:pt x="120382" y="14388"/>
                    <a:pt x="177456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E0D688D-5AA7-4707-9C2A-4923F092873D}"/>
                </a:ext>
              </a:extLst>
            </p:cNvPr>
            <p:cNvSpPr/>
            <p:nvPr/>
          </p:nvSpPr>
          <p:spPr>
            <a:xfrm>
              <a:off x="8677173" y="3892923"/>
              <a:ext cx="32704" cy="53716"/>
            </a:xfrm>
            <a:custGeom>
              <a:avLst/>
              <a:gdLst>
                <a:gd name="connsiteX0" fmla="*/ 32705 w 32704"/>
                <a:gd name="connsiteY0" fmla="*/ 16786 h 53716"/>
                <a:gd name="connsiteX1" fmla="*/ 1530 w 32704"/>
                <a:gd name="connsiteY1" fmla="*/ 53716 h 53716"/>
                <a:gd name="connsiteX2" fmla="*/ 25031 w 32704"/>
                <a:gd name="connsiteY2" fmla="*/ 0 h 53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704" h="53716">
                  <a:moveTo>
                    <a:pt x="32705" y="16786"/>
                  </a:moveTo>
                  <a:cubicBezTo>
                    <a:pt x="28868" y="22062"/>
                    <a:pt x="18316" y="41246"/>
                    <a:pt x="1530" y="53716"/>
                  </a:cubicBezTo>
                  <a:cubicBezTo>
                    <a:pt x="-6623" y="40287"/>
                    <a:pt x="20235" y="9112"/>
                    <a:pt x="25031" y="0"/>
                  </a:cubicBezTo>
                </a:path>
              </a:pathLst>
            </a:custGeom>
            <a:solidFill>
              <a:srgbClr val="FEFEFD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7AA5E64-02E2-4AA1-B902-9E988F77BC13}"/>
              </a:ext>
            </a:extLst>
          </p:cNvPr>
          <p:cNvGrpSpPr/>
          <p:nvPr/>
        </p:nvGrpSpPr>
        <p:grpSpPr>
          <a:xfrm>
            <a:off x="6550351" y="5195649"/>
            <a:ext cx="1183662" cy="1040677"/>
            <a:chOff x="3983887" y="4061275"/>
            <a:chExt cx="2122406" cy="186602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1DCE355-5649-42D3-BFF3-D0F1E088744C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Freeform 15">
                <a:extLst>
                  <a:ext uri="{FF2B5EF4-FFF2-40B4-BE49-F238E27FC236}">
                    <a16:creationId xmlns:a16="http://schemas.microsoft.com/office/drawing/2014/main" id="{1BEDB18F-DDF7-4B9A-8445-979C9B5F9A12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6" name="Rectangle 22">
                <a:extLst>
                  <a:ext uri="{FF2B5EF4-FFF2-40B4-BE49-F238E27FC236}">
                    <a16:creationId xmlns:a16="http://schemas.microsoft.com/office/drawing/2014/main" id="{E8AF515F-0B06-4EB6-A018-9552EC766A80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6BB20D4-E943-4DC8-93A3-2A63630AD0E8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Freeform 18">
                <a:extLst>
                  <a:ext uri="{FF2B5EF4-FFF2-40B4-BE49-F238E27FC236}">
                    <a16:creationId xmlns:a16="http://schemas.microsoft.com/office/drawing/2014/main" id="{0729A277-C157-4CDE-AB35-79AEA895D62C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4" name="Freeform 19">
                <a:extLst>
                  <a:ext uri="{FF2B5EF4-FFF2-40B4-BE49-F238E27FC236}">
                    <a16:creationId xmlns:a16="http://schemas.microsoft.com/office/drawing/2014/main" id="{4570ECAC-6998-440B-A0AF-3B4FD2D26634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A4673FE-67FB-44C3-B947-EAFC5A074079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Freeform 21">
                <a:extLst>
                  <a:ext uri="{FF2B5EF4-FFF2-40B4-BE49-F238E27FC236}">
                    <a16:creationId xmlns:a16="http://schemas.microsoft.com/office/drawing/2014/main" id="{C89734AB-754E-487F-8F26-66531529906F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2" name="Rectangle 22">
                <a:extLst>
                  <a:ext uri="{FF2B5EF4-FFF2-40B4-BE49-F238E27FC236}">
                    <a16:creationId xmlns:a16="http://schemas.microsoft.com/office/drawing/2014/main" id="{DE4C46FB-6130-4BA1-A012-21EA2F77E175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C55CF94-609E-46D9-8671-FB61DC312F48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Freeform 24">
                <a:extLst>
                  <a:ext uri="{FF2B5EF4-FFF2-40B4-BE49-F238E27FC236}">
                    <a16:creationId xmlns:a16="http://schemas.microsoft.com/office/drawing/2014/main" id="{22E8AFE3-AFB3-4B3D-A743-59B1C4875B2F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0" name="Rectangle 22">
                <a:extLst>
                  <a:ext uri="{FF2B5EF4-FFF2-40B4-BE49-F238E27FC236}">
                    <a16:creationId xmlns:a16="http://schemas.microsoft.com/office/drawing/2014/main" id="{5B0811FE-4805-4A5A-AD04-4503AB50EBB1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34E0143-7A24-458C-8DE3-31D4E06A5A7B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Freeform 27">
                <a:extLst>
                  <a:ext uri="{FF2B5EF4-FFF2-40B4-BE49-F238E27FC236}">
                    <a16:creationId xmlns:a16="http://schemas.microsoft.com/office/drawing/2014/main" id="{738508CA-62D3-4692-A200-946D4D7BC728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38" name="Freeform 28">
                <a:extLst>
                  <a:ext uri="{FF2B5EF4-FFF2-40B4-BE49-F238E27FC236}">
                    <a16:creationId xmlns:a16="http://schemas.microsoft.com/office/drawing/2014/main" id="{04ABB0DD-5650-4FF8-A533-5B6E9B90706E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68" name="Graphic 29">
            <a:extLst>
              <a:ext uri="{FF2B5EF4-FFF2-40B4-BE49-F238E27FC236}">
                <a16:creationId xmlns:a16="http://schemas.microsoft.com/office/drawing/2014/main" id="{20AA5538-38A7-4712-B484-A872F250C80B}"/>
              </a:ext>
            </a:extLst>
          </p:cNvPr>
          <p:cNvGrpSpPr/>
          <p:nvPr/>
        </p:nvGrpSpPr>
        <p:grpSpPr>
          <a:xfrm>
            <a:off x="3811526" y="2892721"/>
            <a:ext cx="4608073" cy="2203717"/>
            <a:chOff x="3496316" y="2353600"/>
            <a:chExt cx="5206046" cy="2489686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CC85C12-5B30-432A-888D-6C286BD23C80}"/>
                </a:ext>
              </a:extLst>
            </p:cNvPr>
            <p:cNvSpPr/>
            <p:nvPr/>
          </p:nvSpPr>
          <p:spPr>
            <a:xfrm>
              <a:off x="4342675" y="2353632"/>
              <a:ext cx="1649799" cy="1468918"/>
            </a:xfrm>
            <a:custGeom>
              <a:avLst/>
              <a:gdLst>
                <a:gd name="connsiteX0" fmla="*/ 1399506 w 1649799"/>
                <a:gd name="connsiteY0" fmla="*/ 17705 h 1468918"/>
                <a:gd name="connsiteX1" fmla="*/ 1545929 w 1649799"/>
                <a:gd name="connsiteY1" fmla="*/ 3350 h 1468918"/>
                <a:gd name="connsiteX2" fmla="*/ 1638758 w 1649799"/>
                <a:gd name="connsiteY2" fmla="*/ 0 h 1468918"/>
                <a:gd name="connsiteX3" fmla="*/ 1649764 w 1649799"/>
                <a:gd name="connsiteY3" fmla="*/ 12441 h 1468918"/>
                <a:gd name="connsiteX4" fmla="*/ 1649764 w 1649799"/>
                <a:gd name="connsiteY4" fmla="*/ 38759 h 1468918"/>
                <a:gd name="connsiteX5" fmla="*/ 1649764 w 1649799"/>
                <a:gd name="connsiteY5" fmla="*/ 1083811 h 1468918"/>
                <a:gd name="connsiteX6" fmla="*/ 1615312 w 1649799"/>
                <a:gd name="connsiteY6" fmla="*/ 1120177 h 1468918"/>
                <a:gd name="connsiteX7" fmla="*/ 1452620 w 1649799"/>
                <a:gd name="connsiteY7" fmla="*/ 1145538 h 1468918"/>
                <a:gd name="connsiteX8" fmla="*/ 1325338 w 1649799"/>
                <a:gd name="connsiteY8" fmla="*/ 1177119 h 1468918"/>
                <a:gd name="connsiteX9" fmla="*/ 1183223 w 1649799"/>
                <a:gd name="connsiteY9" fmla="*/ 1227362 h 1468918"/>
                <a:gd name="connsiteX10" fmla="*/ 953541 w 1649799"/>
                <a:gd name="connsiteY10" fmla="*/ 1348902 h 1468918"/>
                <a:gd name="connsiteX11" fmla="*/ 801855 w 1649799"/>
                <a:gd name="connsiteY11" fmla="*/ 1460872 h 1468918"/>
                <a:gd name="connsiteX12" fmla="*/ 768360 w 1649799"/>
                <a:gd name="connsiteY12" fmla="*/ 1458958 h 1468918"/>
                <a:gd name="connsiteX13" fmla="*/ 273109 w 1649799"/>
                <a:gd name="connsiteY13" fmla="*/ 963706 h 1468918"/>
                <a:gd name="connsiteX14" fmla="*/ 9932 w 1649799"/>
                <a:gd name="connsiteY14" fmla="*/ 700529 h 1468918"/>
                <a:gd name="connsiteX15" fmla="*/ 10889 w 1649799"/>
                <a:gd name="connsiteY15" fmla="*/ 667991 h 1468918"/>
                <a:gd name="connsiteX16" fmla="*/ 128601 w 1649799"/>
                <a:gd name="connsiteY16" fmla="*/ 568941 h 1468918"/>
                <a:gd name="connsiteX17" fmla="*/ 141999 w 1649799"/>
                <a:gd name="connsiteY17" fmla="*/ 553150 h 1468918"/>
                <a:gd name="connsiteX18" fmla="*/ 174537 w 1649799"/>
                <a:gd name="connsiteY18" fmla="*/ 522047 h 1468918"/>
                <a:gd name="connsiteX19" fmla="*/ 497527 w 1649799"/>
                <a:gd name="connsiteY19" fmla="*/ 311506 h 1468918"/>
                <a:gd name="connsiteX20" fmla="*/ 620981 w 1649799"/>
                <a:gd name="connsiteY20" fmla="*/ 249779 h 1468918"/>
                <a:gd name="connsiteX21" fmla="*/ 797070 w 1649799"/>
                <a:gd name="connsiteY21" fmla="*/ 170347 h 1468918"/>
                <a:gd name="connsiteX22" fmla="*/ 829130 w 1649799"/>
                <a:gd name="connsiteY22" fmla="*/ 158863 h 1468918"/>
                <a:gd name="connsiteX23" fmla="*/ 1016704 w 1649799"/>
                <a:gd name="connsiteY23" fmla="*/ 94744 h 1468918"/>
                <a:gd name="connsiteX24" fmla="*/ 1367447 w 1649799"/>
                <a:gd name="connsiteY24" fmla="*/ 17226 h 1468918"/>
                <a:gd name="connsiteX25" fmla="*/ 1399506 w 1649799"/>
                <a:gd name="connsiteY25" fmla="*/ 17705 h 146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49799" h="1468918">
                  <a:moveTo>
                    <a:pt x="1399506" y="17705"/>
                  </a:moveTo>
                  <a:cubicBezTo>
                    <a:pt x="1448314" y="12920"/>
                    <a:pt x="1497121" y="7178"/>
                    <a:pt x="1545929" y="3350"/>
                  </a:cubicBezTo>
                  <a:cubicBezTo>
                    <a:pt x="1577031" y="957"/>
                    <a:pt x="1608134" y="479"/>
                    <a:pt x="1638758" y="0"/>
                  </a:cubicBezTo>
                  <a:cubicBezTo>
                    <a:pt x="1645936" y="0"/>
                    <a:pt x="1650242" y="4307"/>
                    <a:pt x="1649764" y="12441"/>
                  </a:cubicBezTo>
                  <a:cubicBezTo>
                    <a:pt x="1649285" y="21054"/>
                    <a:pt x="1649764" y="30146"/>
                    <a:pt x="1649764" y="38759"/>
                  </a:cubicBezTo>
                  <a:cubicBezTo>
                    <a:pt x="1649764" y="387109"/>
                    <a:pt x="1649764" y="735460"/>
                    <a:pt x="1649764" y="1083811"/>
                  </a:cubicBezTo>
                  <a:cubicBezTo>
                    <a:pt x="1649764" y="1117785"/>
                    <a:pt x="1648807" y="1117306"/>
                    <a:pt x="1615312" y="1120177"/>
                  </a:cubicBezTo>
                  <a:cubicBezTo>
                    <a:pt x="1560762" y="1124962"/>
                    <a:pt x="1506213" y="1134054"/>
                    <a:pt x="1452620" y="1145538"/>
                  </a:cubicBezTo>
                  <a:cubicBezTo>
                    <a:pt x="1409555" y="1154629"/>
                    <a:pt x="1367447" y="1165156"/>
                    <a:pt x="1325338" y="1177119"/>
                  </a:cubicBezTo>
                  <a:cubicBezTo>
                    <a:pt x="1277010" y="1190996"/>
                    <a:pt x="1229159" y="1207743"/>
                    <a:pt x="1183223" y="1227362"/>
                  </a:cubicBezTo>
                  <a:cubicBezTo>
                    <a:pt x="1103313" y="1261814"/>
                    <a:pt x="1026274" y="1301530"/>
                    <a:pt x="953541" y="1348902"/>
                  </a:cubicBezTo>
                  <a:cubicBezTo>
                    <a:pt x="900427" y="1382876"/>
                    <a:pt x="850663" y="1421156"/>
                    <a:pt x="801855" y="1460872"/>
                  </a:cubicBezTo>
                  <a:cubicBezTo>
                    <a:pt x="787979" y="1472356"/>
                    <a:pt x="780801" y="1471399"/>
                    <a:pt x="768360" y="1458958"/>
                  </a:cubicBezTo>
                  <a:cubicBezTo>
                    <a:pt x="603755" y="1293395"/>
                    <a:pt x="438193" y="1128790"/>
                    <a:pt x="273109" y="963706"/>
                  </a:cubicBezTo>
                  <a:cubicBezTo>
                    <a:pt x="185543" y="876140"/>
                    <a:pt x="97977" y="787617"/>
                    <a:pt x="9932" y="700529"/>
                  </a:cubicBezTo>
                  <a:cubicBezTo>
                    <a:pt x="-3466" y="687610"/>
                    <a:pt x="-3466" y="681389"/>
                    <a:pt x="10889" y="667991"/>
                  </a:cubicBezTo>
                  <a:cubicBezTo>
                    <a:pt x="48691" y="633060"/>
                    <a:pt x="86971" y="599565"/>
                    <a:pt x="128601" y="568941"/>
                  </a:cubicBezTo>
                  <a:cubicBezTo>
                    <a:pt x="133864" y="565113"/>
                    <a:pt x="140563" y="560806"/>
                    <a:pt x="141999" y="553150"/>
                  </a:cubicBezTo>
                  <a:cubicBezTo>
                    <a:pt x="150612" y="540709"/>
                    <a:pt x="162575" y="531139"/>
                    <a:pt x="174537" y="522047"/>
                  </a:cubicBezTo>
                  <a:cubicBezTo>
                    <a:pt x="277416" y="444530"/>
                    <a:pt x="384600" y="373711"/>
                    <a:pt x="497527" y="311506"/>
                  </a:cubicBezTo>
                  <a:cubicBezTo>
                    <a:pt x="538200" y="289973"/>
                    <a:pt x="577916" y="266527"/>
                    <a:pt x="620981" y="249779"/>
                  </a:cubicBezTo>
                  <a:cubicBezTo>
                    <a:pt x="678402" y="220112"/>
                    <a:pt x="735822" y="190923"/>
                    <a:pt x="797070" y="170347"/>
                  </a:cubicBezTo>
                  <a:cubicBezTo>
                    <a:pt x="807598" y="166519"/>
                    <a:pt x="821953" y="171783"/>
                    <a:pt x="829130" y="158863"/>
                  </a:cubicBezTo>
                  <a:cubicBezTo>
                    <a:pt x="890379" y="133981"/>
                    <a:pt x="953541" y="113884"/>
                    <a:pt x="1016704" y="94744"/>
                  </a:cubicBezTo>
                  <a:cubicBezTo>
                    <a:pt x="1132023" y="61248"/>
                    <a:pt x="1248778" y="34931"/>
                    <a:pt x="1367447" y="17226"/>
                  </a:cubicBezTo>
                  <a:cubicBezTo>
                    <a:pt x="1377974" y="14834"/>
                    <a:pt x="1388979" y="11484"/>
                    <a:pt x="1399506" y="17705"/>
                  </a:cubicBezTo>
                  <a:close/>
                </a:path>
              </a:pathLst>
            </a:custGeom>
            <a:solidFill>
              <a:schemeClr val="accent2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D330C05-BE98-4B4C-AA05-3336FD9D3943}"/>
                </a:ext>
              </a:extLst>
            </p:cNvPr>
            <p:cNvSpPr/>
            <p:nvPr/>
          </p:nvSpPr>
          <p:spPr>
            <a:xfrm>
              <a:off x="6205373" y="2353600"/>
              <a:ext cx="1647498" cy="1471438"/>
            </a:xfrm>
            <a:custGeom>
              <a:avLst/>
              <a:gdLst>
                <a:gd name="connsiteX0" fmla="*/ 1511593 w 1647498"/>
                <a:gd name="connsiteY0" fmla="*/ 560838 h 1471438"/>
                <a:gd name="connsiteX1" fmla="*/ 1635047 w 1647498"/>
                <a:gd name="connsiteY1" fmla="*/ 666109 h 1471438"/>
                <a:gd name="connsiteX2" fmla="*/ 1635526 w 1647498"/>
                <a:gd name="connsiteY2" fmla="*/ 705825 h 1471438"/>
                <a:gd name="connsiteX3" fmla="*/ 961792 w 1647498"/>
                <a:gd name="connsiteY3" fmla="*/ 1378601 h 1471438"/>
                <a:gd name="connsiteX4" fmla="*/ 880447 w 1647498"/>
                <a:gd name="connsiteY4" fmla="*/ 1460904 h 1471438"/>
                <a:gd name="connsiteX5" fmla="*/ 847430 w 1647498"/>
                <a:gd name="connsiteY5" fmla="*/ 1463775 h 1471438"/>
                <a:gd name="connsiteX6" fmla="*/ 589995 w 1647498"/>
                <a:gd name="connsiteY6" fmla="*/ 1287685 h 1471438"/>
                <a:gd name="connsiteX7" fmla="*/ 373711 w 1647498"/>
                <a:gd name="connsiteY7" fmla="*/ 1194377 h 1471438"/>
                <a:gd name="connsiteX8" fmla="*/ 180396 w 1647498"/>
                <a:gd name="connsiteY8" fmla="*/ 1141263 h 1471438"/>
                <a:gd name="connsiteX9" fmla="*/ 24882 w 1647498"/>
                <a:gd name="connsiteY9" fmla="*/ 1120209 h 1471438"/>
                <a:gd name="connsiteX10" fmla="*/ 0 w 1647498"/>
                <a:gd name="connsiteY10" fmla="*/ 1093891 h 1471438"/>
                <a:gd name="connsiteX11" fmla="*/ 479 w 1647498"/>
                <a:gd name="connsiteY11" fmla="*/ 261773 h 1471438"/>
                <a:gd name="connsiteX12" fmla="*/ 0 w 1647498"/>
                <a:gd name="connsiteY12" fmla="*/ 22522 h 1471438"/>
                <a:gd name="connsiteX13" fmla="*/ 22968 w 1647498"/>
                <a:gd name="connsiteY13" fmla="*/ 32 h 1471438"/>
                <a:gd name="connsiteX14" fmla="*/ 267005 w 1647498"/>
                <a:gd name="connsiteY14" fmla="*/ 22522 h 1471438"/>
                <a:gd name="connsiteX15" fmla="*/ 344044 w 1647498"/>
                <a:gd name="connsiteY15" fmla="*/ 34484 h 1471438"/>
                <a:gd name="connsiteX16" fmla="*/ 427782 w 1647498"/>
                <a:gd name="connsiteY16" fmla="*/ 44054 h 1471438"/>
                <a:gd name="connsiteX17" fmla="*/ 690959 w 1647498"/>
                <a:gd name="connsiteY17" fmla="*/ 113437 h 1471438"/>
                <a:gd name="connsiteX18" fmla="*/ 1119698 w 1647498"/>
                <a:gd name="connsiteY18" fmla="*/ 295269 h 1471438"/>
                <a:gd name="connsiteX19" fmla="*/ 1492453 w 1647498"/>
                <a:gd name="connsiteY19" fmla="*/ 536913 h 1471438"/>
                <a:gd name="connsiteX20" fmla="*/ 1511593 w 1647498"/>
                <a:gd name="connsiteY20" fmla="*/ 560838 h 14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47498" h="1471438">
                  <a:moveTo>
                    <a:pt x="1511593" y="560838"/>
                  </a:moveTo>
                  <a:cubicBezTo>
                    <a:pt x="1552744" y="595769"/>
                    <a:pt x="1593417" y="631657"/>
                    <a:pt x="1635047" y="666109"/>
                  </a:cubicBezTo>
                  <a:cubicBezTo>
                    <a:pt x="1652752" y="680464"/>
                    <a:pt x="1650359" y="690991"/>
                    <a:pt x="1635526" y="705825"/>
                  </a:cubicBezTo>
                  <a:cubicBezTo>
                    <a:pt x="1410629" y="929764"/>
                    <a:pt x="1186211" y="1154183"/>
                    <a:pt x="961792" y="1378601"/>
                  </a:cubicBezTo>
                  <a:cubicBezTo>
                    <a:pt x="934518" y="1405876"/>
                    <a:pt x="906764" y="1432672"/>
                    <a:pt x="880447" y="1460904"/>
                  </a:cubicBezTo>
                  <a:cubicBezTo>
                    <a:pt x="869441" y="1472866"/>
                    <a:pt x="860828" y="1475737"/>
                    <a:pt x="847430" y="1463775"/>
                  </a:cubicBezTo>
                  <a:cubicBezTo>
                    <a:pt x="768955" y="1393913"/>
                    <a:pt x="682346" y="1336493"/>
                    <a:pt x="589995" y="1287685"/>
                  </a:cubicBezTo>
                  <a:cubicBezTo>
                    <a:pt x="520612" y="1250840"/>
                    <a:pt x="448837" y="1219259"/>
                    <a:pt x="373711" y="1194377"/>
                  </a:cubicBezTo>
                  <a:cubicBezTo>
                    <a:pt x="310071" y="1173323"/>
                    <a:pt x="245951" y="1154661"/>
                    <a:pt x="180396" y="1141263"/>
                  </a:cubicBezTo>
                  <a:cubicBezTo>
                    <a:pt x="129196" y="1131215"/>
                    <a:pt x="77518" y="1121645"/>
                    <a:pt x="24882" y="1120209"/>
                  </a:cubicBezTo>
                  <a:cubicBezTo>
                    <a:pt x="4785" y="1119731"/>
                    <a:pt x="0" y="1113031"/>
                    <a:pt x="0" y="1093891"/>
                  </a:cubicBezTo>
                  <a:cubicBezTo>
                    <a:pt x="479" y="816359"/>
                    <a:pt x="479" y="538827"/>
                    <a:pt x="479" y="261773"/>
                  </a:cubicBezTo>
                  <a:cubicBezTo>
                    <a:pt x="479" y="181863"/>
                    <a:pt x="957" y="102432"/>
                    <a:pt x="0" y="22522"/>
                  </a:cubicBezTo>
                  <a:cubicBezTo>
                    <a:pt x="0" y="4338"/>
                    <a:pt x="5742" y="-447"/>
                    <a:pt x="22968" y="32"/>
                  </a:cubicBezTo>
                  <a:cubicBezTo>
                    <a:pt x="104792" y="989"/>
                    <a:pt x="186138" y="12951"/>
                    <a:pt x="267005" y="22522"/>
                  </a:cubicBezTo>
                  <a:cubicBezTo>
                    <a:pt x="292366" y="25393"/>
                    <a:pt x="319162" y="26828"/>
                    <a:pt x="344044" y="34484"/>
                  </a:cubicBezTo>
                  <a:cubicBezTo>
                    <a:pt x="373233" y="23479"/>
                    <a:pt x="400508" y="38791"/>
                    <a:pt x="427782" y="44054"/>
                  </a:cubicBezTo>
                  <a:cubicBezTo>
                    <a:pt x="516784" y="61280"/>
                    <a:pt x="604829" y="85684"/>
                    <a:pt x="690959" y="113437"/>
                  </a:cubicBezTo>
                  <a:cubicBezTo>
                    <a:pt x="839295" y="161288"/>
                    <a:pt x="982368" y="221579"/>
                    <a:pt x="1119698" y="295269"/>
                  </a:cubicBezTo>
                  <a:cubicBezTo>
                    <a:pt x="1250809" y="365130"/>
                    <a:pt x="1375219" y="445519"/>
                    <a:pt x="1492453" y="536913"/>
                  </a:cubicBezTo>
                  <a:cubicBezTo>
                    <a:pt x="1501545" y="543612"/>
                    <a:pt x="1507286" y="551268"/>
                    <a:pt x="1511593" y="560838"/>
                  </a:cubicBezTo>
                  <a:close/>
                </a:path>
              </a:pathLst>
            </a:custGeom>
            <a:solidFill>
              <a:schemeClr val="accent3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096667A-546D-41E3-B5E2-BFB15EB8354F}"/>
                </a:ext>
              </a:extLst>
            </p:cNvPr>
            <p:cNvSpPr/>
            <p:nvPr/>
          </p:nvSpPr>
          <p:spPr>
            <a:xfrm>
              <a:off x="3496316" y="3196558"/>
              <a:ext cx="1473807" cy="1646427"/>
            </a:xfrm>
            <a:custGeom>
              <a:avLst/>
              <a:gdLst>
                <a:gd name="connsiteX0" fmla="*/ 477795 w 1473807"/>
                <a:gd name="connsiteY0" fmla="*/ 210261 h 1646427"/>
                <a:gd name="connsiteX1" fmla="*/ 526602 w 1473807"/>
                <a:gd name="connsiteY1" fmla="*/ 184900 h 1646427"/>
                <a:gd name="connsiteX2" fmla="*/ 669675 w 1473807"/>
                <a:gd name="connsiteY2" fmla="*/ 11682 h 1646427"/>
                <a:gd name="connsiteX3" fmla="*/ 706041 w 1473807"/>
                <a:gd name="connsiteY3" fmla="*/ 10246 h 1646427"/>
                <a:gd name="connsiteX4" fmla="*/ 1455856 w 1473807"/>
                <a:gd name="connsiteY4" fmla="*/ 760540 h 1646427"/>
                <a:gd name="connsiteX5" fmla="*/ 1457292 w 1473807"/>
                <a:gd name="connsiteY5" fmla="*/ 811740 h 1646427"/>
                <a:gd name="connsiteX6" fmla="*/ 1348671 w 1473807"/>
                <a:gd name="connsiteY6" fmla="*/ 960555 h 1646427"/>
                <a:gd name="connsiteX7" fmla="*/ 1219954 w 1473807"/>
                <a:gd name="connsiteY7" fmla="*/ 1209855 h 1646427"/>
                <a:gd name="connsiteX8" fmla="*/ 1166840 w 1473807"/>
                <a:gd name="connsiteY8" fmla="*/ 1375417 h 1646427"/>
                <a:gd name="connsiteX9" fmla="*/ 1121382 w 1473807"/>
                <a:gd name="connsiteY9" fmla="*/ 1631417 h 1646427"/>
                <a:gd name="connsiteX10" fmla="*/ 1104634 w 1473807"/>
                <a:gd name="connsiteY10" fmla="*/ 1646250 h 1646427"/>
                <a:gd name="connsiteX11" fmla="*/ 1056784 w 1473807"/>
                <a:gd name="connsiteY11" fmla="*/ 1646250 h 1646427"/>
                <a:gd name="connsiteX12" fmla="*/ 40442 w 1473807"/>
                <a:gd name="connsiteY12" fmla="*/ 1646250 h 1646427"/>
                <a:gd name="connsiteX13" fmla="*/ 1684 w 1473807"/>
                <a:gd name="connsiteY13" fmla="*/ 1604621 h 1646427"/>
                <a:gd name="connsiteX14" fmla="*/ 19388 w 1473807"/>
                <a:gd name="connsiteY14" fmla="*/ 1415133 h 1646427"/>
                <a:gd name="connsiteX15" fmla="*/ 16517 w 1473807"/>
                <a:gd name="connsiteY15" fmla="*/ 1392165 h 1646427"/>
                <a:gd name="connsiteX16" fmla="*/ 156240 w 1473807"/>
                <a:gd name="connsiteY16" fmla="*/ 839493 h 1646427"/>
                <a:gd name="connsiteX17" fmla="*/ 367260 w 1473807"/>
                <a:gd name="connsiteY17" fmla="*/ 403098 h 1646427"/>
                <a:gd name="connsiteX18" fmla="*/ 471574 w 1473807"/>
                <a:gd name="connsiteY18" fmla="*/ 245670 h 1646427"/>
                <a:gd name="connsiteX19" fmla="*/ 477795 w 1473807"/>
                <a:gd name="connsiteY19" fmla="*/ 210261 h 164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73807" h="1646427">
                  <a:moveTo>
                    <a:pt x="477795" y="210261"/>
                  </a:moveTo>
                  <a:cubicBezTo>
                    <a:pt x="500284" y="214089"/>
                    <a:pt x="514161" y="201648"/>
                    <a:pt x="526602" y="184900"/>
                  </a:cubicBezTo>
                  <a:cubicBezTo>
                    <a:pt x="571103" y="124609"/>
                    <a:pt x="618953" y="67188"/>
                    <a:pt x="669675" y="11682"/>
                  </a:cubicBezTo>
                  <a:cubicBezTo>
                    <a:pt x="683073" y="-3152"/>
                    <a:pt x="691686" y="-4109"/>
                    <a:pt x="706041" y="10246"/>
                  </a:cubicBezTo>
                  <a:cubicBezTo>
                    <a:pt x="955820" y="260504"/>
                    <a:pt x="1206077" y="510283"/>
                    <a:pt x="1455856" y="760540"/>
                  </a:cubicBezTo>
                  <a:cubicBezTo>
                    <a:pt x="1479303" y="783987"/>
                    <a:pt x="1479781" y="784465"/>
                    <a:pt x="1457292" y="811740"/>
                  </a:cubicBezTo>
                  <a:cubicBezTo>
                    <a:pt x="1418533" y="859112"/>
                    <a:pt x="1382645" y="908876"/>
                    <a:pt x="1348671" y="960555"/>
                  </a:cubicBezTo>
                  <a:cubicBezTo>
                    <a:pt x="1296993" y="1039508"/>
                    <a:pt x="1255842" y="1123724"/>
                    <a:pt x="1219954" y="1209855"/>
                  </a:cubicBezTo>
                  <a:cubicBezTo>
                    <a:pt x="1197943" y="1262969"/>
                    <a:pt x="1182631" y="1319432"/>
                    <a:pt x="1166840" y="1375417"/>
                  </a:cubicBezTo>
                  <a:cubicBezTo>
                    <a:pt x="1143872" y="1459634"/>
                    <a:pt x="1133345" y="1545765"/>
                    <a:pt x="1121382" y="1631417"/>
                  </a:cubicBezTo>
                  <a:cubicBezTo>
                    <a:pt x="1119947" y="1642901"/>
                    <a:pt x="1115161" y="1646250"/>
                    <a:pt x="1104634" y="1646250"/>
                  </a:cubicBezTo>
                  <a:cubicBezTo>
                    <a:pt x="1088844" y="1645772"/>
                    <a:pt x="1072575" y="1646250"/>
                    <a:pt x="1056784" y="1646250"/>
                  </a:cubicBezTo>
                  <a:cubicBezTo>
                    <a:pt x="718003" y="1646250"/>
                    <a:pt x="379223" y="1646250"/>
                    <a:pt x="40442" y="1646250"/>
                  </a:cubicBezTo>
                  <a:cubicBezTo>
                    <a:pt x="-4537" y="1646250"/>
                    <a:pt x="-1666" y="1651514"/>
                    <a:pt x="1684" y="1604621"/>
                  </a:cubicBezTo>
                  <a:cubicBezTo>
                    <a:pt x="5990" y="1541458"/>
                    <a:pt x="13646" y="1478296"/>
                    <a:pt x="19388" y="1415133"/>
                  </a:cubicBezTo>
                  <a:cubicBezTo>
                    <a:pt x="13168" y="1407956"/>
                    <a:pt x="15560" y="1399821"/>
                    <a:pt x="16517" y="1392165"/>
                  </a:cubicBezTo>
                  <a:cubicBezTo>
                    <a:pt x="41399" y="1202678"/>
                    <a:pt x="89728" y="1018932"/>
                    <a:pt x="156240" y="839493"/>
                  </a:cubicBezTo>
                  <a:cubicBezTo>
                    <a:pt x="212704" y="687329"/>
                    <a:pt x="284001" y="542343"/>
                    <a:pt x="367260" y="403098"/>
                  </a:cubicBezTo>
                  <a:cubicBezTo>
                    <a:pt x="399320" y="349027"/>
                    <a:pt x="435686" y="297349"/>
                    <a:pt x="471574" y="245670"/>
                  </a:cubicBezTo>
                  <a:cubicBezTo>
                    <a:pt x="479709" y="234665"/>
                    <a:pt x="483058" y="223659"/>
                    <a:pt x="477795" y="210261"/>
                  </a:cubicBezTo>
                  <a:close/>
                </a:path>
              </a:pathLst>
            </a:custGeom>
            <a:solidFill>
              <a:schemeClr val="accent1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7F111DB-0E4F-41BF-A742-A7113FF8B2FF}"/>
                </a:ext>
              </a:extLst>
            </p:cNvPr>
            <p:cNvSpPr/>
            <p:nvPr/>
          </p:nvSpPr>
          <p:spPr>
            <a:xfrm>
              <a:off x="7229488" y="3197036"/>
              <a:ext cx="1472874" cy="1646250"/>
            </a:xfrm>
            <a:custGeom>
              <a:avLst/>
              <a:gdLst>
                <a:gd name="connsiteX0" fmla="*/ 344884 w 1472874"/>
                <a:gd name="connsiteY0" fmla="*/ 1586916 h 1646250"/>
                <a:gd name="connsiteX1" fmla="*/ 324787 w 1472874"/>
                <a:gd name="connsiteY1" fmla="*/ 1453413 h 1646250"/>
                <a:gd name="connsiteX2" fmla="*/ 315695 w 1472874"/>
                <a:gd name="connsiteY2" fmla="*/ 1414655 h 1646250"/>
                <a:gd name="connsiteX3" fmla="*/ 264974 w 1472874"/>
                <a:gd name="connsiteY3" fmla="*/ 1243829 h 1646250"/>
                <a:gd name="connsiteX4" fmla="*/ 134343 w 1472874"/>
                <a:gd name="connsiteY4" fmla="*/ 976824 h 1646250"/>
                <a:gd name="connsiteX5" fmla="*/ 11845 w 1472874"/>
                <a:gd name="connsiteY5" fmla="*/ 808869 h 1646250"/>
                <a:gd name="connsiteX6" fmla="*/ 13281 w 1472874"/>
                <a:gd name="connsiteY6" fmla="*/ 762454 h 1646250"/>
                <a:gd name="connsiteX7" fmla="*/ 766446 w 1472874"/>
                <a:gd name="connsiteY7" fmla="*/ 10246 h 1646250"/>
                <a:gd name="connsiteX8" fmla="*/ 803769 w 1472874"/>
                <a:gd name="connsiteY8" fmla="*/ 11682 h 1646250"/>
                <a:gd name="connsiteX9" fmla="*/ 965982 w 1472874"/>
                <a:gd name="connsiteY9" fmla="*/ 208825 h 1646250"/>
                <a:gd name="connsiteX10" fmla="*/ 990385 w 1472874"/>
                <a:gd name="connsiteY10" fmla="*/ 230837 h 1646250"/>
                <a:gd name="connsiteX11" fmla="*/ 1222460 w 1472874"/>
                <a:gd name="connsiteY11" fmla="*/ 621774 h 1646250"/>
                <a:gd name="connsiteX12" fmla="*/ 1283708 w 1472874"/>
                <a:gd name="connsiteY12" fmla="*/ 761497 h 1646250"/>
                <a:gd name="connsiteX13" fmla="*/ 1304284 w 1472874"/>
                <a:gd name="connsiteY13" fmla="*/ 807912 h 1646250"/>
                <a:gd name="connsiteX14" fmla="*/ 1435872 w 1472874"/>
                <a:gd name="connsiteY14" fmla="*/ 1269190 h 1646250"/>
                <a:gd name="connsiteX15" fmla="*/ 1460276 w 1472874"/>
                <a:gd name="connsiteY15" fmla="*/ 1412741 h 1646250"/>
                <a:gd name="connsiteX16" fmla="*/ 1461711 w 1472874"/>
                <a:gd name="connsiteY16" fmla="*/ 1453413 h 1646250"/>
                <a:gd name="connsiteX17" fmla="*/ 1463147 w 1472874"/>
                <a:gd name="connsiteY17" fmla="*/ 1529017 h 1646250"/>
                <a:gd name="connsiteX18" fmla="*/ 1470803 w 1472874"/>
                <a:gd name="connsiteY18" fmla="*/ 1616583 h 1646250"/>
                <a:gd name="connsiteX19" fmla="*/ 1444007 w 1472874"/>
                <a:gd name="connsiteY19" fmla="*/ 1646251 h 1646250"/>
                <a:gd name="connsiteX20" fmla="*/ 975073 w 1472874"/>
                <a:gd name="connsiteY20" fmla="*/ 1646251 h 1646250"/>
                <a:gd name="connsiteX21" fmla="*/ 379336 w 1472874"/>
                <a:gd name="connsiteY21" fmla="*/ 1646251 h 1646250"/>
                <a:gd name="connsiteX22" fmla="*/ 353497 w 1472874"/>
                <a:gd name="connsiteY22" fmla="*/ 1644336 h 1646250"/>
                <a:gd name="connsiteX23" fmla="*/ 344884 w 1472874"/>
                <a:gd name="connsiteY23" fmla="*/ 1586916 h 164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72874" h="1646250">
                  <a:moveTo>
                    <a:pt x="344884" y="1586916"/>
                  </a:moveTo>
                  <a:cubicBezTo>
                    <a:pt x="343927" y="1541458"/>
                    <a:pt x="331007" y="1497914"/>
                    <a:pt x="324787" y="1453413"/>
                  </a:cubicBezTo>
                  <a:cubicBezTo>
                    <a:pt x="316652" y="1441929"/>
                    <a:pt x="323351" y="1426617"/>
                    <a:pt x="315695" y="1414655"/>
                  </a:cubicBezTo>
                  <a:cubicBezTo>
                    <a:pt x="302297" y="1356756"/>
                    <a:pt x="286028" y="1299814"/>
                    <a:pt x="264974" y="1243829"/>
                  </a:cubicBezTo>
                  <a:cubicBezTo>
                    <a:pt x="230043" y="1150999"/>
                    <a:pt x="186978" y="1061519"/>
                    <a:pt x="134343" y="976824"/>
                  </a:cubicBezTo>
                  <a:cubicBezTo>
                    <a:pt x="97498" y="917968"/>
                    <a:pt x="58739" y="860069"/>
                    <a:pt x="11845" y="808869"/>
                  </a:cubicBezTo>
                  <a:cubicBezTo>
                    <a:pt x="-3945" y="791643"/>
                    <a:pt x="-4424" y="780637"/>
                    <a:pt x="13281" y="762454"/>
                  </a:cubicBezTo>
                  <a:cubicBezTo>
                    <a:pt x="265452" y="512675"/>
                    <a:pt x="516188" y="261461"/>
                    <a:pt x="766446" y="10246"/>
                  </a:cubicBezTo>
                  <a:cubicBezTo>
                    <a:pt x="780801" y="-4109"/>
                    <a:pt x="790371" y="-3152"/>
                    <a:pt x="803769" y="11682"/>
                  </a:cubicBezTo>
                  <a:cubicBezTo>
                    <a:pt x="860233" y="75323"/>
                    <a:pt x="913346" y="141835"/>
                    <a:pt x="965982" y="208825"/>
                  </a:cubicBezTo>
                  <a:cubicBezTo>
                    <a:pt x="975073" y="215046"/>
                    <a:pt x="984165" y="221267"/>
                    <a:pt x="990385" y="230837"/>
                  </a:cubicBezTo>
                  <a:cubicBezTo>
                    <a:pt x="1077952" y="355248"/>
                    <a:pt x="1156426" y="484922"/>
                    <a:pt x="1222460" y="621774"/>
                  </a:cubicBezTo>
                  <a:cubicBezTo>
                    <a:pt x="1244471" y="667710"/>
                    <a:pt x="1266003" y="713647"/>
                    <a:pt x="1283708" y="761497"/>
                  </a:cubicBezTo>
                  <a:cubicBezTo>
                    <a:pt x="1290886" y="776809"/>
                    <a:pt x="1296149" y="793078"/>
                    <a:pt x="1304284" y="807912"/>
                  </a:cubicBezTo>
                  <a:cubicBezTo>
                    <a:pt x="1360747" y="958162"/>
                    <a:pt x="1408119" y="1110805"/>
                    <a:pt x="1435872" y="1269190"/>
                  </a:cubicBezTo>
                  <a:cubicBezTo>
                    <a:pt x="1444485" y="1317040"/>
                    <a:pt x="1450227" y="1365369"/>
                    <a:pt x="1460276" y="1412741"/>
                  </a:cubicBezTo>
                  <a:cubicBezTo>
                    <a:pt x="1463147" y="1426139"/>
                    <a:pt x="1464104" y="1440015"/>
                    <a:pt x="1461711" y="1453413"/>
                  </a:cubicBezTo>
                  <a:cubicBezTo>
                    <a:pt x="1457405" y="1478774"/>
                    <a:pt x="1458362" y="1504135"/>
                    <a:pt x="1463147" y="1529017"/>
                  </a:cubicBezTo>
                  <a:cubicBezTo>
                    <a:pt x="1466018" y="1558206"/>
                    <a:pt x="1465061" y="1587395"/>
                    <a:pt x="1470803" y="1616583"/>
                  </a:cubicBezTo>
                  <a:cubicBezTo>
                    <a:pt x="1476066" y="1644336"/>
                    <a:pt x="1472717" y="1646251"/>
                    <a:pt x="1444007" y="1646251"/>
                  </a:cubicBezTo>
                  <a:cubicBezTo>
                    <a:pt x="1287536" y="1646251"/>
                    <a:pt x="1131544" y="1646251"/>
                    <a:pt x="975073" y="1646251"/>
                  </a:cubicBezTo>
                  <a:cubicBezTo>
                    <a:pt x="776494" y="1646251"/>
                    <a:pt x="577915" y="1646251"/>
                    <a:pt x="379336" y="1646251"/>
                  </a:cubicBezTo>
                  <a:cubicBezTo>
                    <a:pt x="370723" y="1646251"/>
                    <a:pt x="362110" y="1644815"/>
                    <a:pt x="353497" y="1644336"/>
                  </a:cubicBezTo>
                  <a:cubicBezTo>
                    <a:pt x="342970" y="1626632"/>
                    <a:pt x="354454" y="1605099"/>
                    <a:pt x="344884" y="1586916"/>
                  </a:cubicBezTo>
                  <a:close/>
                </a:path>
              </a:pathLst>
            </a:custGeom>
            <a:solidFill>
              <a:schemeClr val="accent4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F3669D6A-C0BA-4170-A95C-5ADED6B3A867}"/>
              </a:ext>
            </a:extLst>
          </p:cNvPr>
          <p:cNvSpPr txBox="1"/>
          <p:nvPr/>
        </p:nvSpPr>
        <p:spPr>
          <a:xfrm>
            <a:off x="8209866" y="1064139"/>
            <a:ext cx="38904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800" b="1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Határozott célom, célunk, hogy az MKE-</a:t>
            </a:r>
            <a:r>
              <a:rPr lang="hu-HU" sz="1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nek</a:t>
            </a:r>
            <a:r>
              <a:rPr lang="hu-HU" sz="1800" b="1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 még jobban meg </a:t>
            </a:r>
            <a:r>
              <a:rPr lang="hu-HU" sz="18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kell erősíteni szerepét és hangját a felmerülő és aktuális szakmai kérdésekben itthon és külföldön egyaránt.</a:t>
            </a:r>
            <a:r>
              <a:rPr lang="hu-HU" sz="1800" b="0" i="1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 </a:t>
            </a:r>
            <a:endParaRPr lang="hu-HU" sz="1800" b="1" i="1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F91D073-E2F7-40C8-B1C2-22F8A94AD0FB}"/>
              </a:ext>
            </a:extLst>
          </p:cNvPr>
          <p:cNvSpPr txBox="1"/>
          <p:nvPr/>
        </p:nvSpPr>
        <p:spPr>
          <a:xfrm>
            <a:off x="145794" y="711134"/>
            <a:ext cx="410744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800" b="1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az MKE-en belüli és </a:t>
            </a:r>
            <a:r>
              <a:rPr lang="hu-HU" b="1" dirty="0">
                <a:solidFill>
                  <a:srgbClr val="FF0000"/>
                </a:solidFill>
                <a:latin typeface="Cambria" panose="02040503050406030204" pitchFamily="18" charset="0"/>
              </a:rPr>
              <a:t>szervezeti </a:t>
            </a:r>
            <a:r>
              <a:rPr lang="hu-HU" b="1" cap="all" dirty="0">
                <a:solidFill>
                  <a:srgbClr val="FF0000"/>
                </a:solidFill>
                <a:latin typeface="Cambria" panose="02040503050406030204" pitchFamily="18" charset="0"/>
              </a:rPr>
              <a:t>szakmai együttműködés révén, illetve partnerségi </a:t>
            </a:r>
            <a:r>
              <a:rPr lang="hu-HU" sz="1800" b="1" cap="all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közös szakmai tevékenység </a:t>
            </a:r>
            <a:r>
              <a:rPr lang="hu-HU" sz="1800" b="1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lehetőséget biztosít majd arra, hogy a </a:t>
            </a:r>
            <a:r>
              <a:rPr lang="hu-HU" sz="20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mbria" panose="02040503050406030204" pitchFamily="18" charset="0"/>
              </a:rPr>
              <a:t>hazai könyvtárak és könyvtárosok életét, az MKE tagjainak jelenét és jövőjét még pozitívabb irányba tudjuk változtatni és fejleszteni. </a:t>
            </a:r>
            <a:endParaRPr lang="hu-HU" sz="1800" b="1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3D07816-B54F-4C52-A420-B8A08E99C030}"/>
              </a:ext>
            </a:extLst>
          </p:cNvPr>
          <p:cNvSpPr txBox="1"/>
          <p:nvPr/>
        </p:nvSpPr>
        <p:spPr>
          <a:xfrm>
            <a:off x="8918425" y="4679192"/>
            <a:ext cx="2938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b="1" i="1" dirty="0">
                <a:solidFill>
                  <a:srgbClr val="FF0000"/>
                </a:solidFill>
                <a:latin typeface="Cambria" panose="02040503050406030204" pitchFamily="18" charset="0"/>
              </a:rPr>
              <a:t>Elhivatottan kell képviselnünk és kiállnunk minden olyan ügyben, amelyek a szakmánkat és a könyvtáros hivatás jelenét és jövőjét illeti.</a:t>
            </a:r>
            <a:endParaRPr lang="ko-KR" altLang="en-US" b="1" i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7223765-ED79-4C8E-85AE-E6B1B9015922}"/>
              </a:ext>
            </a:extLst>
          </p:cNvPr>
          <p:cNvSpPr txBox="1"/>
          <p:nvPr/>
        </p:nvSpPr>
        <p:spPr>
          <a:xfrm>
            <a:off x="-100444" y="3914207"/>
            <a:ext cx="29388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FF0000"/>
                </a:solidFill>
                <a:latin typeface="Cambria" panose="02040503050406030204" pitchFamily="18" charset="0"/>
              </a:rPr>
              <a:t>Az MKE-</a:t>
            </a:r>
            <a:r>
              <a:rPr lang="hu-HU" b="1" dirty="0" err="1">
                <a:solidFill>
                  <a:srgbClr val="FF0000"/>
                </a:solidFill>
                <a:latin typeface="Cambria" panose="02040503050406030204" pitchFamily="18" charset="0"/>
              </a:rPr>
              <a:t>nek</a:t>
            </a:r>
            <a:r>
              <a:rPr lang="hu-HU" b="1" dirty="0">
                <a:solidFill>
                  <a:srgbClr val="FF0000"/>
                </a:solidFill>
                <a:latin typeface="Cambria" panose="02040503050406030204" pitchFamily="18" charset="0"/>
              </a:rPr>
              <a:t> szakmai munkája során továbbra is </a:t>
            </a:r>
            <a:r>
              <a:rPr lang="hu-HU" b="1" cap="all" dirty="0">
                <a:solidFill>
                  <a:srgbClr val="FF0000"/>
                </a:solidFill>
                <a:latin typeface="Cambria" panose="02040503050406030204" pitchFamily="18" charset="0"/>
              </a:rPr>
              <a:t>minden könyvtártípust egységesen képviselni kell </a:t>
            </a:r>
            <a:r>
              <a:rPr lang="hu-HU" b="1" dirty="0">
                <a:solidFill>
                  <a:srgbClr val="FF0000"/>
                </a:solidFill>
                <a:latin typeface="Cambria" panose="02040503050406030204" pitchFamily="18" charset="0"/>
              </a:rPr>
              <a:t>és lehetőség szerint minden tőle telhetőt meg kell tennie, hogy segítsége és támogassa szakmai tevékenységüket. </a:t>
            </a:r>
            <a:endParaRPr lang="ko-KR" altLang="en-US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94" name="Text Placeholder 93">
            <a:extLst>
              <a:ext uri="{FF2B5EF4-FFF2-40B4-BE49-F238E27FC236}">
                <a16:creationId xmlns:a16="http://schemas.microsoft.com/office/drawing/2014/main" id="{42B914B6-8267-471E-9E56-DD7F4CC1F2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402881" y="75375"/>
            <a:ext cx="11573197" cy="724247"/>
          </a:xfrm>
        </p:spPr>
        <p:txBody>
          <a:bodyPr/>
          <a:lstStyle/>
          <a:p>
            <a:r>
              <a:rPr lang="hu-HU" sz="4000" b="1" cap="all" dirty="0">
                <a:solidFill>
                  <a:srgbClr val="FD290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Alapvetések - miben hiszek</a:t>
            </a:r>
            <a:endParaRPr lang="en-US" sz="4000" b="1" cap="all" dirty="0">
              <a:solidFill>
                <a:srgbClr val="FD2906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B1DEA87-5A5F-4FFA-8934-9C26E8902D12}"/>
              </a:ext>
            </a:extLst>
          </p:cNvPr>
          <p:cNvGrpSpPr/>
          <p:nvPr/>
        </p:nvGrpSpPr>
        <p:grpSpPr>
          <a:xfrm flipH="1">
            <a:off x="4443686" y="5195649"/>
            <a:ext cx="1183662" cy="1040677"/>
            <a:chOff x="3983887" y="4061275"/>
            <a:chExt cx="2122406" cy="1866023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782A974-77A5-4765-BF6E-FFE22E7B5C69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Freeform 15">
                <a:extLst>
                  <a:ext uri="{FF2B5EF4-FFF2-40B4-BE49-F238E27FC236}">
                    <a16:creationId xmlns:a16="http://schemas.microsoft.com/office/drawing/2014/main" id="{9E81A0D9-3256-4ECD-BCB8-63635DE1C277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62" name="Rectangle 22">
                <a:extLst>
                  <a:ext uri="{FF2B5EF4-FFF2-40B4-BE49-F238E27FC236}">
                    <a16:creationId xmlns:a16="http://schemas.microsoft.com/office/drawing/2014/main" id="{169C667E-41BB-4D4C-B430-4DB878F4F2ED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281F405-2EE9-40BC-95BD-D8D982D4C430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Freeform 18">
                <a:extLst>
                  <a:ext uri="{FF2B5EF4-FFF2-40B4-BE49-F238E27FC236}">
                    <a16:creationId xmlns:a16="http://schemas.microsoft.com/office/drawing/2014/main" id="{E730ABE9-6B4A-4770-9A61-36F22B8B0D6E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0" name="Freeform 19">
                <a:extLst>
                  <a:ext uri="{FF2B5EF4-FFF2-40B4-BE49-F238E27FC236}">
                    <a16:creationId xmlns:a16="http://schemas.microsoft.com/office/drawing/2014/main" id="{A332EC7E-8242-416D-8522-3C9AD4C2D40D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B752409-3C27-4488-AD82-C7ED806590F8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Freeform 21">
                <a:extLst>
                  <a:ext uri="{FF2B5EF4-FFF2-40B4-BE49-F238E27FC236}">
                    <a16:creationId xmlns:a16="http://schemas.microsoft.com/office/drawing/2014/main" id="{6BC3A07B-F63D-47E8-8101-204CBC6D9DDD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58" name="Rectangle 22">
                <a:extLst>
                  <a:ext uri="{FF2B5EF4-FFF2-40B4-BE49-F238E27FC236}">
                    <a16:creationId xmlns:a16="http://schemas.microsoft.com/office/drawing/2014/main" id="{53FC7B13-8F9F-43F2-814D-9ADB346D520C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1279CA7-84B3-40DB-A053-5C1E531FA5BC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Freeform 24">
                <a:extLst>
                  <a:ext uri="{FF2B5EF4-FFF2-40B4-BE49-F238E27FC236}">
                    <a16:creationId xmlns:a16="http://schemas.microsoft.com/office/drawing/2014/main" id="{9DB16EC4-24F4-4589-A48C-48A293E99769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56" name="Rectangle 22">
                <a:extLst>
                  <a:ext uri="{FF2B5EF4-FFF2-40B4-BE49-F238E27FC236}">
                    <a16:creationId xmlns:a16="http://schemas.microsoft.com/office/drawing/2014/main" id="{42C56BDA-E2FE-4836-BFCA-6CADB1BF9691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806BAE6-2B82-4A65-A0B3-98FC9E9941D8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Freeform 27">
                <a:extLst>
                  <a:ext uri="{FF2B5EF4-FFF2-40B4-BE49-F238E27FC236}">
                    <a16:creationId xmlns:a16="http://schemas.microsoft.com/office/drawing/2014/main" id="{EEBF2CB3-984E-427D-B525-F685ED293445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54" name="Freeform 28">
                <a:extLst>
                  <a:ext uri="{FF2B5EF4-FFF2-40B4-BE49-F238E27FC236}">
                    <a16:creationId xmlns:a16="http://schemas.microsoft.com/office/drawing/2014/main" id="{2BAA341A-C14F-416E-9AC9-8B9F73626165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467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7" grpId="0"/>
      <p:bldP spid="82" grpId="0"/>
      <p:bldP spid="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E56168-ABA9-4CA8-BFA4-75D55D3B46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sz="24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Magyar Könyvtárosok Egyesülete 2023-2027 közötti új céljai, feladatai, célkitűzései –  </a:t>
            </a:r>
            <a:r>
              <a:rPr lang="hu-HU" sz="2400" b="1" cap="all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MKE-en belül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E74BE-5E6A-430F-930D-1608D38B7CC8}"/>
              </a:ext>
            </a:extLst>
          </p:cNvPr>
          <p:cNvSpPr txBox="1"/>
          <p:nvPr/>
        </p:nvSpPr>
        <p:spPr>
          <a:xfrm>
            <a:off x="431447" y="2516232"/>
            <a:ext cx="620231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90F515-375C-43E7-B657-9F85FD44CD5D}"/>
              </a:ext>
            </a:extLst>
          </p:cNvPr>
          <p:cNvSpPr txBox="1"/>
          <p:nvPr/>
        </p:nvSpPr>
        <p:spPr>
          <a:xfrm>
            <a:off x="294028" y="936493"/>
            <a:ext cx="620231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altLang="ko-KR" b="1" dirty="0">
                <a:solidFill>
                  <a:schemeClr val="accent1"/>
                </a:solidFill>
                <a:latin typeface="Cambria" panose="02040503050406030204" pitchFamily="18" charset="0"/>
              </a:rPr>
              <a:t>agilis szemléletű vezető, vezetés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accent1"/>
                </a:solidFill>
                <a:latin typeface="Cambria" panose="02040503050406030204" pitchFamily="18" charset="0"/>
              </a:rPr>
              <a:t>elengedhetetlenül fontos, hogy </a:t>
            </a:r>
            <a:r>
              <a:rPr lang="hu-HU" b="1" dirty="0">
                <a:solidFill>
                  <a:schemeClr val="accent1"/>
                </a:solidFill>
                <a:latin typeface="Cambria" panose="02040503050406030204" pitchFamily="18" charset="0"/>
              </a:rPr>
              <a:t>minél több fiatal kollégát bevonjunk </a:t>
            </a:r>
            <a:r>
              <a:rPr lang="hu-HU" dirty="0">
                <a:solidFill>
                  <a:schemeClr val="accent1"/>
                </a:solidFill>
                <a:latin typeface="Cambria" panose="02040503050406030204" pitchFamily="18" charset="0"/>
              </a:rPr>
              <a:t>az MKE életébe, szakmai tevékenységébe és feladataiba</a:t>
            </a:r>
            <a:r>
              <a:rPr lang="hu-HU" altLang="ko-KR" dirty="0">
                <a:solidFill>
                  <a:schemeClr val="accent1"/>
                </a:solidFill>
                <a:latin typeface="Cambria" panose="02040503050406030204" pitchFamily="18" charset="0"/>
              </a:rPr>
              <a:t>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b="1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minden tagunk megtalálja a helyét és szerepét a szervezetben és úgy érezze az idetartozás, a tagság plusz hozzáadott értéket jelent a szakmai és magánéletében egyaránt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MKE hatékony és eredményes működésének elengedhetetlen feltétele az </a:t>
            </a:r>
            <a:r>
              <a:rPr lang="hu-HU" sz="1800" b="1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átláthatóság, a megbízhatóság és a tiszta strukturális működés</a:t>
            </a:r>
            <a:endParaRPr lang="hu-HU" b="1" dirty="0">
              <a:solidFill>
                <a:schemeClr val="accent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minden civil szervezeti egységünk </a:t>
            </a:r>
            <a:r>
              <a:rPr lang="hu-HU" sz="1800" b="1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jól szervezett és hatékony együttműködésben dolgozzon az MKE Elnökségével, Titkárságával és Tanácsával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elengedhetetlenül fontos a </a:t>
            </a:r>
            <a:r>
              <a:rPr lang="hu-HU" sz="1800" b="1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21. századi kommunikációs eszközök és technológiák használata</a:t>
            </a:r>
            <a:r>
              <a:rPr lang="hu-HU" sz="180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az MKE hatékony működésében és napi munkájában, a </a:t>
            </a:r>
            <a:r>
              <a:rPr lang="hu-HU" sz="2000" b="1" u="sng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rendszeres tájékoztatás</a:t>
            </a:r>
            <a:endParaRPr lang="hu-HU" altLang="ko-KR" b="1" u="sng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A2905E5C-5D74-4E1D-AB2D-DCA8167F6EDF}"/>
              </a:ext>
            </a:extLst>
          </p:cNvPr>
          <p:cNvSpPr/>
          <p:nvPr/>
        </p:nvSpPr>
        <p:spPr>
          <a:xfrm rot="310011">
            <a:off x="10443946" y="1697940"/>
            <a:ext cx="1048706" cy="787438"/>
          </a:xfrm>
          <a:custGeom>
            <a:avLst/>
            <a:gdLst/>
            <a:ahLst/>
            <a:cxnLst/>
            <a:rect l="l" t="t" r="r" b="b"/>
            <a:pathLst>
              <a:path w="3379769" h="3383677">
                <a:moveTo>
                  <a:pt x="1566674" y="8617"/>
                </a:moveTo>
                <a:cubicBezTo>
                  <a:pt x="2497447" y="-75547"/>
                  <a:pt x="3307150" y="466278"/>
                  <a:pt x="3375197" y="1218817"/>
                </a:cubicBezTo>
                <a:cubicBezTo>
                  <a:pt x="3414663" y="1655275"/>
                  <a:pt x="3195986" y="2066754"/>
                  <a:pt x="2822915" y="2350758"/>
                </a:cubicBezTo>
                <a:lnTo>
                  <a:pt x="2415824" y="3383677"/>
                </a:lnTo>
                <a:lnTo>
                  <a:pt x="2346481" y="2612235"/>
                </a:lnTo>
                <a:cubicBezTo>
                  <a:pt x="2181509" y="2675136"/>
                  <a:pt x="2002072" y="2716714"/>
                  <a:pt x="1813096" y="2733802"/>
                </a:cubicBezTo>
                <a:cubicBezTo>
                  <a:pt x="882323" y="2817966"/>
                  <a:pt x="72620" y="2276141"/>
                  <a:pt x="4573" y="1523602"/>
                </a:cubicBezTo>
                <a:cubicBezTo>
                  <a:pt x="-63475" y="771063"/>
                  <a:pt x="635901" y="92781"/>
                  <a:pt x="1566674" y="8617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143EFE5D-2221-45F1-BC2F-F9CD01EAE8E0}"/>
              </a:ext>
            </a:extLst>
          </p:cNvPr>
          <p:cNvSpPr/>
          <p:nvPr/>
        </p:nvSpPr>
        <p:spPr>
          <a:xfrm rot="1114331">
            <a:off x="10900004" y="266572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64B9A6-F8A6-4F13-8219-03039BD924BB}"/>
              </a:ext>
            </a:extLst>
          </p:cNvPr>
          <p:cNvGrpSpPr/>
          <p:nvPr/>
        </p:nvGrpSpPr>
        <p:grpSpPr>
          <a:xfrm rot="19508924">
            <a:off x="9405398" y="1446728"/>
            <a:ext cx="1051344" cy="715676"/>
            <a:chOff x="6936205" y="2105936"/>
            <a:chExt cx="1051344" cy="715676"/>
          </a:xfrm>
          <a:solidFill>
            <a:schemeClr val="accent4"/>
          </a:solidFill>
        </p:grpSpPr>
        <p:sp>
          <p:nvSpPr>
            <p:cNvPr id="13" name="Oval 17">
              <a:extLst>
                <a:ext uri="{FF2B5EF4-FFF2-40B4-BE49-F238E27FC236}">
                  <a16:creationId xmlns:a16="http://schemas.microsoft.com/office/drawing/2014/main" id="{3B4AB0DB-5549-4153-B8F8-A20C74CE2AC1}"/>
                </a:ext>
              </a:extLst>
            </p:cNvPr>
            <p:cNvSpPr/>
            <p:nvPr/>
          </p:nvSpPr>
          <p:spPr>
            <a:xfrm rot="1802267">
              <a:off x="6936205" y="2105936"/>
              <a:ext cx="1051344" cy="534013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41CDFA-63EF-4168-88E7-9B7DA07AA458}"/>
                </a:ext>
              </a:extLst>
            </p:cNvPr>
            <p:cNvSpPr/>
            <p:nvPr/>
          </p:nvSpPr>
          <p:spPr>
            <a:xfrm rot="1802267">
              <a:off x="7415754" y="2668663"/>
              <a:ext cx="138270" cy="82883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63EF7A-057D-4423-8767-F4C6D4E4139D}"/>
                </a:ext>
              </a:extLst>
            </p:cNvPr>
            <p:cNvSpPr/>
            <p:nvPr/>
          </p:nvSpPr>
          <p:spPr>
            <a:xfrm rot="1802267">
              <a:off x="7328019" y="2747505"/>
              <a:ext cx="99123" cy="59418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BE8AF05-123C-4FFF-B826-E4F691DDD2D2}"/>
                </a:ext>
              </a:extLst>
            </p:cNvPr>
            <p:cNvSpPr/>
            <p:nvPr/>
          </p:nvSpPr>
          <p:spPr>
            <a:xfrm rot="1802267">
              <a:off x="7223281" y="2780130"/>
              <a:ext cx="69202" cy="41482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7" name="Freeform 31">
            <a:extLst>
              <a:ext uri="{FF2B5EF4-FFF2-40B4-BE49-F238E27FC236}">
                <a16:creationId xmlns:a16="http://schemas.microsoft.com/office/drawing/2014/main" id="{E96B16ED-5B62-44E8-80B4-29FDA3DF194C}"/>
              </a:ext>
            </a:extLst>
          </p:cNvPr>
          <p:cNvSpPr/>
          <p:nvPr/>
        </p:nvSpPr>
        <p:spPr>
          <a:xfrm rot="20895801" flipH="1">
            <a:off x="7585931" y="2318487"/>
            <a:ext cx="980439" cy="691652"/>
          </a:xfrm>
          <a:custGeom>
            <a:avLst/>
            <a:gdLst/>
            <a:ahLst/>
            <a:cxnLst/>
            <a:rect l="l" t="t" r="r" b="b"/>
            <a:pathLst>
              <a:path w="3369265" h="3169133">
                <a:moveTo>
                  <a:pt x="1853392" y="22467"/>
                </a:moveTo>
                <a:cubicBezTo>
                  <a:pt x="2779038" y="151306"/>
                  <a:pt x="3453866" y="798582"/>
                  <a:pt x="3360663" y="1468199"/>
                </a:cubicBezTo>
                <a:cubicBezTo>
                  <a:pt x="3310970" y="1825219"/>
                  <a:pt x="3052981" y="2116507"/>
                  <a:pt x="2681968" y="2289712"/>
                </a:cubicBezTo>
                <a:cubicBezTo>
                  <a:pt x="2533004" y="2673273"/>
                  <a:pt x="2266664" y="2974536"/>
                  <a:pt x="1905221" y="3169133"/>
                </a:cubicBezTo>
                <a:cubicBezTo>
                  <a:pt x="2064692" y="2914965"/>
                  <a:pt x="2148188" y="2677164"/>
                  <a:pt x="2159688" y="2445531"/>
                </a:cubicBezTo>
                <a:cubicBezTo>
                  <a:pt x="1956897" y="2476512"/>
                  <a:pt x="1739289" y="2478459"/>
                  <a:pt x="1515873" y="2447362"/>
                </a:cubicBezTo>
                <a:cubicBezTo>
                  <a:pt x="590227" y="2318523"/>
                  <a:pt x="-84601" y="1671247"/>
                  <a:pt x="8602" y="1001630"/>
                </a:cubicBezTo>
                <a:cubicBezTo>
                  <a:pt x="101805" y="332013"/>
                  <a:pt x="927745" y="-106373"/>
                  <a:pt x="1853392" y="22467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2700" dirty="0"/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26B2346C-5024-487E-8ABD-3EF3D2F796AE}"/>
              </a:ext>
            </a:extLst>
          </p:cNvPr>
          <p:cNvSpPr/>
          <p:nvPr/>
        </p:nvSpPr>
        <p:spPr>
          <a:xfrm rot="20299704" flipH="1">
            <a:off x="7461922" y="3186934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EB4E87DA-CEFB-43F9-B97A-51E607A279EF}"/>
              </a:ext>
            </a:extLst>
          </p:cNvPr>
          <p:cNvSpPr/>
          <p:nvPr/>
        </p:nvSpPr>
        <p:spPr>
          <a:xfrm rot="20299704" flipH="1">
            <a:off x="8327106" y="153464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3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3975605-FDE4-437E-C086-AEF33062D9E9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l="36233" r="36233"/>
          <a:stretch>
            <a:fillRect/>
          </a:stretch>
        </p:blipFill>
        <p:spPr>
          <a:xfrm>
            <a:off x="8892110" y="2740796"/>
            <a:ext cx="1672517" cy="261311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7815CE35-94E4-91DF-49F5-E6EC2A501F47}"/>
              </a:ext>
            </a:extLst>
          </p:cNvPr>
          <p:cNvSpPr txBox="1"/>
          <p:nvPr/>
        </p:nvSpPr>
        <p:spPr>
          <a:xfrm>
            <a:off x="8476990" y="5768228"/>
            <a:ext cx="60979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dirty="0"/>
              <a:t>https://knowledge.wharton.upenn.edu</a:t>
            </a:r>
          </a:p>
        </p:txBody>
      </p:sp>
    </p:spTree>
    <p:extLst>
      <p:ext uri="{BB962C8B-B14F-4D97-AF65-F5344CB8AC3E}">
        <p14:creationId xmlns:p14="http://schemas.microsoft.com/office/powerpoint/2010/main" val="97420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E56168-ABA9-4CA8-BFA4-75D55D3B46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524" y="114297"/>
            <a:ext cx="12371193" cy="724247"/>
          </a:xfrm>
        </p:spPr>
        <p:txBody>
          <a:bodyPr/>
          <a:lstStyle/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Magyar Könyvtárosok Egyesülete 2023-2027 közötti új </a:t>
            </a:r>
            <a:r>
              <a:rPr lang="hu-HU" sz="1800" b="1" cap="all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konkrét</a:t>
            </a:r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célok – </a:t>
            </a:r>
          </a:p>
          <a:p>
            <a:r>
              <a:rPr lang="hu-HU" sz="1800" b="1" cap="all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MKE-en belül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E74BE-5E6A-430F-930D-1608D38B7CC8}"/>
              </a:ext>
            </a:extLst>
          </p:cNvPr>
          <p:cNvSpPr txBox="1"/>
          <p:nvPr/>
        </p:nvSpPr>
        <p:spPr>
          <a:xfrm>
            <a:off x="522070" y="757065"/>
            <a:ext cx="7032989" cy="32624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hu-HU" sz="1600" b="1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Működésfejlesztés</a:t>
            </a:r>
            <a:endParaRPr lang="hu-HU" sz="1600" kern="100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szakmai munkabizottságok reformja,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az MKE napi működés fejlesztése a 21. századi elvárások tükrében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az MKE működési és pénzügyi stabilitásának elérése, az elérhető pályázatotok való részvétel,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elektronikus tagnyilvántartás kialakítása és bevezetése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MKE tagtoborzás és tagsági értékteremtés; a tagsági előny- és ösztönző rendszer kidolgozása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szakmai rendezvények modernizálása különös tekintettel a vándorgyűlésre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mentorprogram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mentálhigiéniás program tagoknak, könyvtárosoknak </a:t>
            </a:r>
          </a:p>
          <a:p>
            <a:pPr marL="457200" algn="just"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</a:p>
          <a:p>
            <a:pPr algn="just">
              <a:tabLst>
                <a:tab pos="457200" algn="l"/>
              </a:tabLst>
            </a:pPr>
            <a:endParaRPr lang="hu-HU" sz="1400" kern="100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A2905E5C-5D74-4E1D-AB2D-DCA8167F6EDF}"/>
              </a:ext>
            </a:extLst>
          </p:cNvPr>
          <p:cNvSpPr/>
          <p:nvPr/>
        </p:nvSpPr>
        <p:spPr>
          <a:xfrm rot="310011">
            <a:off x="10443946" y="1697940"/>
            <a:ext cx="1048706" cy="787438"/>
          </a:xfrm>
          <a:custGeom>
            <a:avLst/>
            <a:gdLst/>
            <a:ahLst/>
            <a:cxnLst/>
            <a:rect l="l" t="t" r="r" b="b"/>
            <a:pathLst>
              <a:path w="3379769" h="3383677">
                <a:moveTo>
                  <a:pt x="1566674" y="8617"/>
                </a:moveTo>
                <a:cubicBezTo>
                  <a:pt x="2497447" y="-75547"/>
                  <a:pt x="3307150" y="466278"/>
                  <a:pt x="3375197" y="1218817"/>
                </a:cubicBezTo>
                <a:cubicBezTo>
                  <a:pt x="3414663" y="1655275"/>
                  <a:pt x="3195986" y="2066754"/>
                  <a:pt x="2822915" y="2350758"/>
                </a:cubicBezTo>
                <a:lnTo>
                  <a:pt x="2415824" y="3383677"/>
                </a:lnTo>
                <a:lnTo>
                  <a:pt x="2346481" y="2612235"/>
                </a:lnTo>
                <a:cubicBezTo>
                  <a:pt x="2181509" y="2675136"/>
                  <a:pt x="2002072" y="2716714"/>
                  <a:pt x="1813096" y="2733802"/>
                </a:cubicBezTo>
                <a:cubicBezTo>
                  <a:pt x="882323" y="2817966"/>
                  <a:pt x="72620" y="2276141"/>
                  <a:pt x="4573" y="1523602"/>
                </a:cubicBezTo>
                <a:cubicBezTo>
                  <a:pt x="-63475" y="771063"/>
                  <a:pt x="635901" y="92781"/>
                  <a:pt x="1566674" y="8617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143EFE5D-2221-45F1-BC2F-F9CD01EAE8E0}"/>
              </a:ext>
            </a:extLst>
          </p:cNvPr>
          <p:cNvSpPr/>
          <p:nvPr/>
        </p:nvSpPr>
        <p:spPr>
          <a:xfrm rot="1114331">
            <a:off x="10900004" y="266572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64B9A6-F8A6-4F13-8219-03039BD924BB}"/>
              </a:ext>
            </a:extLst>
          </p:cNvPr>
          <p:cNvGrpSpPr/>
          <p:nvPr/>
        </p:nvGrpSpPr>
        <p:grpSpPr>
          <a:xfrm rot="19508924">
            <a:off x="9405398" y="1446728"/>
            <a:ext cx="1051344" cy="715676"/>
            <a:chOff x="6936205" y="2105936"/>
            <a:chExt cx="1051344" cy="715676"/>
          </a:xfrm>
          <a:solidFill>
            <a:schemeClr val="accent4"/>
          </a:solidFill>
        </p:grpSpPr>
        <p:sp>
          <p:nvSpPr>
            <p:cNvPr id="13" name="Oval 17">
              <a:extLst>
                <a:ext uri="{FF2B5EF4-FFF2-40B4-BE49-F238E27FC236}">
                  <a16:creationId xmlns:a16="http://schemas.microsoft.com/office/drawing/2014/main" id="{3B4AB0DB-5549-4153-B8F8-A20C74CE2AC1}"/>
                </a:ext>
              </a:extLst>
            </p:cNvPr>
            <p:cNvSpPr/>
            <p:nvPr/>
          </p:nvSpPr>
          <p:spPr>
            <a:xfrm rot="1802267">
              <a:off x="6936205" y="2105936"/>
              <a:ext cx="1051344" cy="534013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41CDFA-63EF-4168-88E7-9B7DA07AA458}"/>
                </a:ext>
              </a:extLst>
            </p:cNvPr>
            <p:cNvSpPr/>
            <p:nvPr/>
          </p:nvSpPr>
          <p:spPr>
            <a:xfrm rot="1802267">
              <a:off x="7415754" y="2668663"/>
              <a:ext cx="138270" cy="82883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63EF7A-057D-4423-8767-F4C6D4E4139D}"/>
                </a:ext>
              </a:extLst>
            </p:cNvPr>
            <p:cNvSpPr/>
            <p:nvPr/>
          </p:nvSpPr>
          <p:spPr>
            <a:xfrm rot="1802267">
              <a:off x="7328019" y="2747505"/>
              <a:ext cx="99123" cy="59418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BE8AF05-123C-4FFF-B826-E4F691DDD2D2}"/>
                </a:ext>
              </a:extLst>
            </p:cNvPr>
            <p:cNvSpPr/>
            <p:nvPr/>
          </p:nvSpPr>
          <p:spPr>
            <a:xfrm rot="1802267">
              <a:off x="7223281" y="2780130"/>
              <a:ext cx="69202" cy="41482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7" name="Freeform 31">
            <a:extLst>
              <a:ext uri="{FF2B5EF4-FFF2-40B4-BE49-F238E27FC236}">
                <a16:creationId xmlns:a16="http://schemas.microsoft.com/office/drawing/2014/main" id="{E96B16ED-5B62-44E8-80B4-29FDA3DF194C}"/>
              </a:ext>
            </a:extLst>
          </p:cNvPr>
          <p:cNvSpPr/>
          <p:nvPr/>
        </p:nvSpPr>
        <p:spPr>
          <a:xfrm rot="20895801" flipH="1">
            <a:off x="7585931" y="2318487"/>
            <a:ext cx="980439" cy="691652"/>
          </a:xfrm>
          <a:custGeom>
            <a:avLst/>
            <a:gdLst/>
            <a:ahLst/>
            <a:cxnLst/>
            <a:rect l="l" t="t" r="r" b="b"/>
            <a:pathLst>
              <a:path w="3369265" h="3169133">
                <a:moveTo>
                  <a:pt x="1853392" y="22467"/>
                </a:moveTo>
                <a:cubicBezTo>
                  <a:pt x="2779038" y="151306"/>
                  <a:pt x="3453866" y="798582"/>
                  <a:pt x="3360663" y="1468199"/>
                </a:cubicBezTo>
                <a:cubicBezTo>
                  <a:pt x="3310970" y="1825219"/>
                  <a:pt x="3052981" y="2116507"/>
                  <a:pt x="2681968" y="2289712"/>
                </a:cubicBezTo>
                <a:cubicBezTo>
                  <a:pt x="2533004" y="2673273"/>
                  <a:pt x="2266664" y="2974536"/>
                  <a:pt x="1905221" y="3169133"/>
                </a:cubicBezTo>
                <a:cubicBezTo>
                  <a:pt x="2064692" y="2914965"/>
                  <a:pt x="2148188" y="2677164"/>
                  <a:pt x="2159688" y="2445531"/>
                </a:cubicBezTo>
                <a:cubicBezTo>
                  <a:pt x="1956897" y="2476512"/>
                  <a:pt x="1739289" y="2478459"/>
                  <a:pt x="1515873" y="2447362"/>
                </a:cubicBezTo>
                <a:cubicBezTo>
                  <a:pt x="590227" y="2318523"/>
                  <a:pt x="-84601" y="1671247"/>
                  <a:pt x="8602" y="1001630"/>
                </a:cubicBezTo>
                <a:cubicBezTo>
                  <a:pt x="101805" y="332013"/>
                  <a:pt x="927745" y="-106373"/>
                  <a:pt x="1853392" y="22467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2700" dirty="0"/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26B2346C-5024-487E-8ABD-3EF3D2F796AE}"/>
              </a:ext>
            </a:extLst>
          </p:cNvPr>
          <p:cNvSpPr/>
          <p:nvPr/>
        </p:nvSpPr>
        <p:spPr>
          <a:xfrm rot="20299704" flipH="1">
            <a:off x="7461922" y="3186934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EB4E87DA-CEFB-43F9-B97A-51E607A279EF}"/>
              </a:ext>
            </a:extLst>
          </p:cNvPr>
          <p:cNvSpPr/>
          <p:nvPr/>
        </p:nvSpPr>
        <p:spPr>
          <a:xfrm rot="20299704" flipH="1">
            <a:off x="8327106" y="153464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3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pic>
        <p:nvPicPr>
          <p:cNvPr id="29" name="Kép helye 28">
            <a:extLst>
              <a:ext uri="{FF2B5EF4-FFF2-40B4-BE49-F238E27FC236}">
                <a16:creationId xmlns:a16="http://schemas.microsoft.com/office/drawing/2014/main" id="{58E384A0-DFD8-1E6C-6F02-08066ED1E398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l="26549" r="2654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1" name="Szövegdoboz 30">
            <a:extLst>
              <a:ext uri="{FF2B5EF4-FFF2-40B4-BE49-F238E27FC236}">
                <a16:creationId xmlns:a16="http://schemas.microsoft.com/office/drawing/2014/main" id="{55D78CFD-BCAE-7C93-FE3C-82829DD39FB0}"/>
              </a:ext>
            </a:extLst>
          </p:cNvPr>
          <p:cNvSpPr txBox="1"/>
          <p:nvPr/>
        </p:nvSpPr>
        <p:spPr>
          <a:xfrm>
            <a:off x="9065821" y="5866518"/>
            <a:ext cx="62523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dirty="0"/>
              <a:t>https://www.linkedin.com/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855150A-0710-69C9-A830-DCD5D0CB8173}"/>
              </a:ext>
            </a:extLst>
          </p:cNvPr>
          <p:cNvSpPr txBox="1"/>
          <p:nvPr/>
        </p:nvSpPr>
        <p:spPr>
          <a:xfrm>
            <a:off x="948551" y="3678861"/>
            <a:ext cx="7659584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600" b="1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Kommunikációs reform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kommunikációfejlesztés, márkaépítés, új arculat 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új MKE arculat kialakítása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az MKE új honlapjának kialakítása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közösségi médiajelenlét fokozása, új közösségi könyvtáros csatorna indítása 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új imagefilm(</a:t>
            </a:r>
            <a:r>
              <a:rPr lang="hu-HU" sz="1600" kern="1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ek</a:t>
            </a: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az MKE marketing és kommunikációs stratégiájának, illetve tevékenységének megújítása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rendszer tájékoztatás a tagoknak</a:t>
            </a:r>
          </a:p>
        </p:txBody>
      </p:sp>
    </p:spTree>
    <p:extLst>
      <p:ext uri="{BB962C8B-B14F-4D97-AF65-F5344CB8AC3E}">
        <p14:creationId xmlns:p14="http://schemas.microsoft.com/office/powerpoint/2010/main" val="194937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E56168-ABA9-4CA8-BFA4-75D55D3B46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524" y="114297"/>
            <a:ext cx="12371193" cy="724247"/>
          </a:xfrm>
        </p:spPr>
        <p:txBody>
          <a:bodyPr/>
          <a:lstStyle/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Magyar Könyvtárosok Egyesülete 2023-2027 közötti új </a:t>
            </a:r>
            <a:r>
              <a:rPr lang="hu-HU" sz="1800" b="1" cap="all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konkrét</a:t>
            </a:r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célok – </a:t>
            </a:r>
          </a:p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MKE-en belül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E74BE-5E6A-430F-930D-1608D38B7CC8}"/>
              </a:ext>
            </a:extLst>
          </p:cNvPr>
          <p:cNvSpPr txBox="1"/>
          <p:nvPr/>
        </p:nvSpPr>
        <p:spPr>
          <a:xfrm>
            <a:off x="785086" y="842590"/>
            <a:ext cx="6616983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hu-HU" sz="2400" b="1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Stratégia, kampányok </a:t>
            </a:r>
            <a:endParaRPr lang="hu-HU" sz="24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24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igényfelmérés és helyzetértékelés – stratégia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2400" kern="100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kampányok </a:t>
            </a:r>
            <a:endParaRPr lang="hu-HU" sz="24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u-HU" sz="24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 </a:t>
            </a:r>
            <a:endParaRPr lang="hu-HU" sz="24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u-HU" sz="2400" b="1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Képzési, rendezvény reform és megújulás</a:t>
            </a:r>
            <a:endParaRPr lang="hu-HU" sz="24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24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az MKE könyvtárszakmai és érdekvédelmi munkájával kapcsolatban, az aktuális trendeknek megfelelő szakmai rendezvények életre hívása stb.</a:t>
            </a:r>
            <a:endParaRPr lang="hu-HU" sz="24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u-HU" sz="24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 </a:t>
            </a:r>
            <a:endParaRPr lang="hu-HU" sz="24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A2905E5C-5D74-4E1D-AB2D-DCA8167F6EDF}"/>
              </a:ext>
            </a:extLst>
          </p:cNvPr>
          <p:cNvSpPr/>
          <p:nvPr/>
        </p:nvSpPr>
        <p:spPr>
          <a:xfrm rot="310011">
            <a:off x="10443946" y="1697940"/>
            <a:ext cx="1048706" cy="787438"/>
          </a:xfrm>
          <a:custGeom>
            <a:avLst/>
            <a:gdLst/>
            <a:ahLst/>
            <a:cxnLst/>
            <a:rect l="l" t="t" r="r" b="b"/>
            <a:pathLst>
              <a:path w="3379769" h="3383677">
                <a:moveTo>
                  <a:pt x="1566674" y="8617"/>
                </a:moveTo>
                <a:cubicBezTo>
                  <a:pt x="2497447" y="-75547"/>
                  <a:pt x="3307150" y="466278"/>
                  <a:pt x="3375197" y="1218817"/>
                </a:cubicBezTo>
                <a:cubicBezTo>
                  <a:pt x="3414663" y="1655275"/>
                  <a:pt x="3195986" y="2066754"/>
                  <a:pt x="2822915" y="2350758"/>
                </a:cubicBezTo>
                <a:lnTo>
                  <a:pt x="2415824" y="3383677"/>
                </a:lnTo>
                <a:lnTo>
                  <a:pt x="2346481" y="2612235"/>
                </a:lnTo>
                <a:cubicBezTo>
                  <a:pt x="2181509" y="2675136"/>
                  <a:pt x="2002072" y="2716714"/>
                  <a:pt x="1813096" y="2733802"/>
                </a:cubicBezTo>
                <a:cubicBezTo>
                  <a:pt x="882323" y="2817966"/>
                  <a:pt x="72620" y="2276141"/>
                  <a:pt x="4573" y="1523602"/>
                </a:cubicBezTo>
                <a:cubicBezTo>
                  <a:pt x="-63475" y="771063"/>
                  <a:pt x="635901" y="92781"/>
                  <a:pt x="1566674" y="8617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143EFE5D-2221-45F1-BC2F-F9CD01EAE8E0}"/>
              </a:ext>
            </a:extLst>
          </p:cNvPr>
          <p:cNvSpPr/>
          <p:nvPr/>
        </p:nvSpPr>
        <p:spPr>
          <a:xfrm rot="1114331">
            <a:off x="10900004" y="266572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64B9A6-F8A6-4F13-8219-03039BD924BB}"/>
              </a:ext>
            </a:extLst>
          </p:cNvPr>
          <p:cNvGrpSpPr/>
          <p:nvPr/>
        </p:nvGrpSpPr>
        <p:grpSpPr>
          <a:xfrm rot="19508924">
            <a:off x="9405398" y="1446728"/>
            <a:ext cx="1051344" cy="715676"/>
            <a:chOff x="6936205" y="2105936"/>
            <a:chExt cx="1051344" cy="715676"/>
          </a:xfrm>
          <a:solidFill>
            <a:schemeClr val="accent4"/>
          </a:solidFill>
        </p:grpSpPr>
        <p:sp>
          <p:nvSpPr>
            <p:cNvPr id="13" name="Oval 17">
              <a:extLst>
                <a:ext uri="{FF2B5EF4-FFF2-40B4-BE49-F238E27FC236}">
                  <a16:creationId xmlns:a16="http://schemas.microsoft.com/office/drawing/2014/main" id="{3B4AB0DB-5549-4153-B8F8-A20C74CE2AC1}"/>
                </a:ext>
              </a:extLst>
            </p:cNvPr>
            <p:cNvSpPr/>
            <p:nvPr/>
          </p:nvSpPr>
          <p:spPr>
            <a:xfrm rot="1802267">
              <a:off x="6936205" y="2105936"/>
              <a:ext cx="1051344" cy="534013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41CDFA-63EF-4168-88E7-9B7DA07AA458}"/>
                </a:ext>
              </a:extLst>
            </p:cNvPr>
            <p:cNvSpPr/>
            <p:nvPr/>
          </p:nvSpPr>
          <p:spPr>
            <a:xfrm rot="1802267">
              <a:off x="7415754" y="2668663"/>
              <a:ext cx="138270" cy="82883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63EF7A-057D-4423-8767-F4C6D4E4139D}"/>
                </a:ext>
              </a:extLst>
            </p:cNvPr>
            <p:cNvSpPr/>
            <p:nvPr/>
          </p:nvSpPr>
          <p:spPr>
            <a:xfrm rot="1802267">
              <a:off x="7328019" y="2747505"/>
              <a:ext cx="99123" cy="59418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BE8AF05-123C-4FFF-B826-E4F691DDD2D2}"/>
                </a:ext>
              </a:extLst>
            </p:cNvPr>
            <p:cNvSpPr/>
            <p:nvPr/>
          </p:nvSpPr>
          <p:spPr>
            <a:xfrm rot="1802267">
              <a:off x="7223281" y="2780130"/>
              <a:ext cx="69202" cy="41482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7" name="Freeform 31">
            <a:extLst>
              <a:ext uri="{FF2B5EF4-FFF2-40B4-BE49-F238E27FC236}">
                <a16:creationId xmlns:a16="http://schemas.microsoft.com/office/drawing/2014/main" id="{E96B16ED-5B62-44E8-80B4-29FDA3DF194C}"/>
              </a:ext>
            </a:extLst>
          </p:cNvPr>
          <p:cNvSpPr/>
          <p:nvPr/>
        </p:nvSpPr>
        <p:spPr>
          <a:xfrm rot="20895801" flipH="1">
            <a:off x="7585931" y="2318487"/>
            <a:ext cx="980439" cy="691652"/>
          </a:xfrm>
          <a:custGeom>
            <a:avLst/>
            <a:gdLst/>
            <a:ahLst/>
            <a:cxnLst/>
            <a:rect l="l" t="t" r="r" b="b"/>
            <a:pathLst>
              <a:path w="3369265" h="3169133">
                <a:moveTo>
                  <a:pt x="1853392" y="22467"/>
                </a:moveTo>
                <a:cubicBezTo>
                  <a:pt x="2779038" y="151306"/>
                  <a:pt x="3453866" y="798582"/>
                  <a:pt x="3360663" y="1468199"/>
                </a:cubicBezTo>
                <a:cubicBezTo>
                  <a:pt x="3310970" y="1825219"/>
                  <a:pt x="3052981" y="2116507"/>
                  <a:pt x="2681968" y="2289712"/>
                </a:cubicBezTo>
                <a:cubicBezTo>
                  <a:pt x="2533004" y="2673273"/>
                  <a:pt x="2266664" y="2974536"/>
                  <a:pt x="1905221" y="3169133"/>
                </a:cubicBezTo>
                <a:cubicBezTo>
                  <a:pt x="2064692" y="2914965"/>
                  <a:pt x="2148188" y="2677164"/>
                  <a:pt x="2159688" y="2445531"/>
                </a:cubicBezTo>
                <a:cubicBezTo>
                  <a:pt x="1956897" y="2476512"/>
                  <a:pt x="1739289" y="2478459"/>
                  <a:pt x="1515873" y="2447362"/>
                </a:cubicBezTo>
                <a:cubicBezTo>
                  <a:pt x="590227" y="2318523"/>
                  <a:pt x="-84601" y="1671247"/>
                  <a:pt x="8602" y="1001630"/>
                </a:cubicBezTo>
                <a:cubicBezTo>
                  <a:pt x="101805" y="332013"/>
                  <a:pt x="927745" y="-106373"/>
                  <a:pt x="1853392" y="22467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2700" dirty="0"/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26B2346C-5024-487E-8ABD-3EF3D2F796AE}"/>
              </a:ext>
            </a:extLst>
          </p:cNvPr>
          <p:cNvSpPr/>
          <p:nvPr/>
        </p:nvSpPr>
        <p:spPr>
          <a:xfrm rot="20299704" flipH="1">
            <a:off x="7461922" y="3186934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EB4E87DA-CEFB-43F9-B97A-51E607A279EF}"/>
              </a:ext>
            </a:extLst>
          </p:cNvPr>
          <p:cNvSpPr/>
          <p:nvPr/>
        </p:nvSpPr>
        <p:spPr>
          <a:xfrm rot="20299704" flipH="1">
            <a:off x="8327106" y="153464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3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DC6E9B6-C54C-AF06-434B-AEA959255041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l="31990" r="3199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1A6F4E05-DF30-8A37-CAA2-E21A4875FDB6}"/>
              </a:ext>
            </a:extLst>
          </p:cNvPr>
          <p:cNvSpPr txBox="1"/>
          <p:nvPr/>
        </p:nvSpPr>
        <p:spPr>
          <a:xfrm>
            <a:off x="8902185" y="5766281"/>
            <a:ext cx="62523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dirty="0"/>
              <a:t>https://www.gigaspaces.com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3EC64803-FBF0-0532-A436-715543BC323A}"/>
              </a:ext>
            </a:extLst>
          </p:cNvPr>
          <p:cNvSpPr txBox="1"/>
          <p:nvPr/>
        </p:nvSpPr>
        <p:spPr>
          <a:xfrm>
            <a:off x="1756485" y="4473620"/>
            <a:ext cx="75764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Szakmai továbbképzési támogatási program </a:t>
            </a:r>
            <a:endParaRPr kumimoji="0" lang="hu-HU" sz="24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"/>
              <a:tabLst>
                <a:tab pos="457200" algn="l"/>
              </a:tabLst>
              <a:defRPr/>
            </a:pPr>
            <a:r>
              <a:rPr kumimoji="0" lang="hu-HU" sz="2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új típusú rendezvények életre hívása</a:t>
            </a:r>
            <a:endParaRPr kumimoji="0" lang="hu-HU" sz="24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"/>
              <a:tabLst>
                <a:tab pos="457200" algn="l"/>
              </a:tabLst>
              <a:defRPr/>
            </a:pPr>
            <a:r>
              <a:rPr kumimoji="0" lang="hu-HU" sz="2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aktuális témakörök körbejárása</a:t>
            </a:r>
            <a:endParaRPr kumimoji="0" lang="hu-HU" sz="24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"/>
              <a:tabLst>
                <a:tab pos="457200" algn="l"/>
              </a:tabLst>
              <a:defRPr/>
            </a:pPr>
            <a:r>
              <a:rPr kumimoji="0" lang="hu-HU" sz="2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tagok számára előnyrendszer biztosítása </a:t>
            </a:r>
            <a:endParaRPr kumimoji="0" lang="hu-HU" sz="18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98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E56168-ABA9-4CA8-BFA4-75D55D3B46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Magyar Könyvtárosok Egyesülete 2023-2027 közötti új céljai, feladatai, célkitűzései – </a:t>
            </a:r>
          </a:p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MKE-en kívül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E74BE-5E6A-430F-930D-1608D38B7CC8}"/>
              </a:ext>
            </a:extLst>
          </p:cNvPr>
          <p:cNvSpPr txBox="1"/>
          <p:nvPr/>
        </p:nvSpPr>
        <p:spPr>
          <a:xfrm>
            <a:off x="431447" y="2516232"/>
            <a:ext cx="620231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90F515-375C-43E7-B657-9F85FD44CD5D}"/>
              </a:ext>
            </a:extLst>
          </p:cNvPr>
          <p:cNvSpPr txBox="1"/>
          <p:nvPr/>
        </p:nvSpPr>
        <p:spPr>
          <a:xfrm>
            <a:off x="301318" y="1105771"/>
            <a:ext cx="6792445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szakmai együttműködés erősítése és fejlesztése itthon (helyi, regionális, országos szinten) és külföldön egyaránt</a:t>
            </a: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MKE-en belül: szervezetekkel, tanáccsal, tagsággal,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az országos könyvtári rendszer intézményeivel,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könyvtárszakmai szakmai szervezetek között,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közgyűjteményi szakmai szervezetek között,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ágazati irányítással,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társminisztériumokkal,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kormányzati szakterületi vezetőkkel és képviselőkkel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szakmánk társadalmi presztízsének emelése, könyvtáros image a 21. században</a:t>
            </a: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– országos kampány(ok) indítása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hu-HU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könyvtárak társadalmi felelőségvállalásának</a:t>
            </a: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vizsgálata a fenntarthatóság és a közösségi tudomány tükrében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magyar kulturális örökség megőrzése, disszimilációja</a:t>
            </a: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itthon és külföldön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könyvtárosok tudományos tevékenysége, tudományos tevékenység könyvtári támogatása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A2905E5C-5D74-4E1D-AB2D-DCA8167F6EDF}"/>
              </a:ext>
            </a:extLst>
          </p:cNvPr>
          <p:cNvSpPr/>
          <p:nvPr/>
        </p:nvSpPr>
        <p:spPr>
          <a:xfrm rot="310011">
            <a:off x="10443946" y="1697940"/>
            <a:ext cx="1048706" cy="787438"/>
          </a:xfrm>
          <a:custGeom>
            <a:avLst/>
            <a:gdLst/>
            <a:ahLst/>
            <a:cxnLst/>
            <a:rect l="l" t="t" r="r" b="b"/>
            <a:pathLst>
              <a:path w="3379769" h="3383677">
                <a:moveTo>
                  <a:pt x="1566674" y="8617"/>
                </a:moveTo>
                <a:cubicBezTo>
                  <a:pt x="2497447" y="-75547"/>
                  <a:pt x="3307150" y="466278"/>
                  <a:pt x="3375197" y="1218817"/>
                </a:cubicBezTo>
                <a:cubicBezTo>
                  <a:pt x="3414663" y="1655275"/>
                  <a:pt x="3195986" y="2066754"/>
                  <a:pt x="2822915" y="2350758"/>
                </a:cubicBezTo>
                <a:lnTo>
                  <a:pt x="2415824" y="3383677"/>
                </a:lnTo>
                <a:lnTo>
                  <a:pt x="2346481" y="2612235"/>
                </a:lnTo>
                <a:cubicBezTo>
                  <a:pt x="2181509" y="2675136"/>
                  <a:pt x="2002072" y="2716714"/>
                  <a:pt x="1813096" y="2733802"/>
                </a:cubicBezTo>
                <a:cubicBezTo>
                  <a:pt x="882323" y="2817966"/>
                  <a:pt x="72620" y="2276141"/>
                  <a:pt x="4573" y="1523602"/>
                </a:cubicBezTo>
                <a:cubicBezTo>
                  <a:pt x="-63475" y="771063"/>
                  <a:pt x="635901" y="92781"/>
                  <a:pt x="1566674" y="8617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143EFE5D-2221-45F1-BC2F-F9CD01EAE8E0}"/>
              </a:ext>
            </a:extLst>
          </p:cNvPr>
          <p:cNvSpPr/>
          <p:nvPr/>
        </p:nvSpPr>
        <p:spPr>
          <a:xfrm rot="1114331">
            <a:off x="10900004" y="266572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64B9A6-F8A6-4F13-8219-03039BD924BB}"/>
              </a:ext>
            </a:extLst>
          </p:cNvPr>
          <p:cNvGrpSpPr/>
          <p:nvPr/>
        </p:nvGrpSpPr>
        <p:grpSpPr>
          <a:xfrm rot="19508924">
            <a:off x="9405398" y="1446728"/>
            <a:ext cx="1051344" cy="715676"/>
            <a:chOff x="6936205" y="2105936"/>
            <a:chExt cx="1051344" cy="715676"/>
          </a:xfrm>
          <a:solidFill>
            <a:schemeClr val="accent4"/>
          </a:solidFill>
        </p:grpSpPr>
        <p:sp>
          <p:nvSpPr>
            <p:cNvPr id="13" name="Oval 17">
              <a:extLst>
                <a:ext uri="{FF2B5EF4-FFF2-40B4-BE49-F238E27FC236}">
                  <a16:creationId xmlns:a16="http://schemas.microsoft.com/office/drawing/2014/main" id="{3B4AB0DB-5549-4153-B8F8-A20C74CE2AC1}"/>
                </a:ext>
              </a:extLst>
            </p:cNvPr>
            <p:cNvSpPr/>
            <p:nvPr/>
          </p:nvSpPr>
          <p:spPr>
            <a:xfrm rot="1802267">
              <a:off x="6936205" y="2105936"/>
              <a:ext cx="1051344" cy="534013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41CDFA-63EF-4168-88E7-9B7DA07AA458}"/>
                </a:ext>
              </a:extLst>
            </p:cNvPr>
            <p:cNvSpPr/>
            <p:nvPr/>
          </p:nvSpPr>
          <p:spPr>
            <a:xfrm rot="1802267">
              <a:off x="7415754" y="2668663"/>
              <a:ext cx="138270" cy="82883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63EF7A-057D-4423-8767-F4C6D4E4139D}"/>
                </a:ext>
              </a:extLst>
            </p:cNvPr>
            <p:cNvSpPr/>
            <p:nvPr/>
          </p:nvSpPr>
          <p:spPr>
            <a:xfrm rot="1802267">
              <a:off x="7328019" y="2747505"/>
              <a:ext cx="99123" cy="59418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BE8AF05-123C-4FFF-B826-E4F691DDD2D2}"/>
                </a:ext>
              </a:extLst>
            </p:cNvPr>
            <p:cNvSpPr/>
            <p:nvPr/>
          </p:nvSpPr>
          <p:spPr>
            <a:xfrm rot="1802267">
              <a:off x="7223281" y="2780130"/>
              <a:ext cx="69202" cy="41482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7" name="Freeform 31">
            <a:extLst>
              <a:ext uri="{FF2B5EF4-FFF2-40B4-BE49-F238E27FC236}">
                <a16:creationId xmlns:a16="http://schemas.microsoft.com/office/drawing/2014/main" id="{E96B16ED-5B62-44E8-80B4-29FDA3DF194C}"/>
              </a:ext>
            </a:extLst>
          </p:cNvPr>
          <p:cNvSpPr/>
          <p:nvPr/>
        </p:nvSpPr>
        <p:spPr>
          <a:xfrm rot="20895801" flipH="1">
            <a:off x="7585931" y="2318487"/>
            <a:ext cx="980439" cy="691652"/>
          </a:xfrm>
          <a:custGeom>
            <a:avLst/>
            <a:gdLst/>
            <a:ahLst/>
            <a:cxnLst/>
            <a:rect l="l" t="t" r="r" b="b"/>
            <a:pathLst>
              <a:path w="3369265" h="3169133">
                <a:moveTo>
                  <a:pt x="1853392" y="22467"/>
                </a:moveTo>
                <a:cubicBezTo>
                  <a:pt x="2779038" y="151306"/>
                  <a:pt x="3453866" y="798582"/>
                  <a:pt x="3360663" y="1468199"/>
                </a:cubicBezTo>
                <a:cubicBezTo>
                  <a:pt x="3310970" y="1825219"/>
                  <a:pt x="3052981" y="2116507"/>
                  <a:pt x="2681968" y="2289712"/>
                </a:cubicBezTo>
                <a:cubicBezTo>
                  <a:pt x="2533004" y="2673273"/>
                  <a:pt x="2266664" y="2974536"/>
                  <a:pt x="1905221" y="3169133"/>
                </a:cubicBezTo>
                <a:cubicBezTo>
                  <a:pt x="2064692" y="2914965"/>
                  <a:pt x="2148188" y="2677164"/>
                  <a:pt x="2159688" y="2445531"/>
                </a:cubicBezTo>
                <a:cubicBezTo>
                  <a:pt x="1956897" y="2476512"/>
                  <a:pt x="1739289" y="2478459"/>
                  <a:pt x="1515873" y="2447362"/>
                </a:cubicBezTo>
                <a:cubicBezTo>
                  <a:pt x="590227" y="2318523"/>
                  <a:pt x="-84601" y="1671247"/>
                  <a:pt x="8602" y="1001630"/>
                </a:cubicBezTo>
                <a:cubicBezTo>
                  <a:pt x="101805" y="332013"/>
                  <a:pt x="927745" y="-106373"/>
                  <a:pt x="1853392" y="22467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2700" dirty="0"/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26B2346C-5024-487E-8ABD-3EF3D2F796AE}"/>
              </a:ext>
            </a:extLst>
          </p:cNvPr>
          <p:cNvSpPr/>
          <p:nvPr/>
        </p:nvSpPr>
        <p:spPr>
          <a:xfrm rot="20299704" flipH="1">
            <a:off x="7461922" y="3186934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EB4E87DA-CEFB-43F9-B97A-51E607A279EF}"/>
              </a:ext>
            </a:extLst>
          </p:cNvPr>
          <p:cNvSpPr/>
          <p:nvPr/>
        </p:nvSpPr>
        <p:spPr>
          <a:xfrm rot="20299704" flipH="1">
            <a:off x="8327106" y="153464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3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F814F49-7155-BC6A-884A-6BA9368BD4AC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l="29989" r="29989"/>
          <a:stretch>
            <a:fillRect/>
          </a:stretch>
        </p:blipFill>
        <p:spPr>
          <a:xfrm>
            <a:off x="8906271" y="2725981"/>
            <a:ext cx="1672517" cy="261311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2825FB9B-1D04-FB0D-1F48-FFD21F73D65C}"/>
              </a:ext>
            </a:extLst>
          </p:cNvPr>
          <p:cNvSpPr txBox="1"/>
          <p:nvPr/>
        </p:nvSpPr>
        <p:spPr>
          <a:xfrm>
            <a:off x="8906271" y="5782850"/>
            <a:ext cx="60979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dirty="0"/>
              <a:t>https://hexaware.com/</a:t>
            </a:r>
          </a:p>
        </p:txBody>
      </p:sp>
    </p:spTree>
    <p:extLst>
      <p:ext uri="{BB962C8B-B14F-4D97-AF65-F5344CB8AC3E}">
        <p14:creationId xmlns:p14="http://schemas.microsoft.com/office/powerpoint/2010/main" val="341555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E56168-ABA9-4CA8-BFA4-75D55D3B46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Magyar Könyvtárosok Egyesülete 2023-2027 közötti új céljai, feladatai, célkitűzései – </a:t>
            </a:r>
          </a:p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MKE-en kívül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E74BE-5E6A-430F-930D-1608D38B7CC8}"/>
              </a:ext>
            </a:extLst>
          </p:cNvPr>
          <p:cNvSpPr txBox="1"/>
          <p:nvPr/>
        </p:nvSpPr>
        <p:spPr>
          <a:xfrm>
            <a:off x="431447" y="2516232"/>
            <a:ext cx="620231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90F515-375C-43E7-B657-9F85FD44CD5D}"/>
              </a:ext>
            </a:extLst>
          </p:cNvPr>
          <p:cNvSpPr txBox="1"/>
          <p:nvPr/>
        </p:nvSpPr>
        <p:spPr>
          <a:xfrm>
            <a:off x="301318" y="1105771"/>
            <a:ext cx="67924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könyvtárosi életpálya, érdekvédelem, anyagi megbecsülés területén konkrét lépések megtétele és együttműködés életre hívása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az egyes könyvtártípusok 21. századi feladatai, kihívásai és szerepe - hogyan tudunk megfelelni a jelen és a jövő kihívásainak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közösségfejlesztési programok, mentálhigiénés támogatás biztosítása, boldogságprogram megvalósítása a könyvtárosok számára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felhasználói igények a változás tükrében – felmérések, kampányok, cselekvési tervek kidolgozása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olvasásnépszerűsítési kampányok megvalósítása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határon túli </a:t>
            </a:r>
            <a:r>
              <a:rPr lang="hu-HU" sz="2000" b="1" kern="10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együttműködési programok </a:t>
            </a: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erősítése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nemzetközi szervezetekben és nemzetközi projektekben való aktív részvétel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A2905E5C-5D74-4E1D-AB2D-DCA8167F6EDF}"/>
              </a:ext>
            </a:extLst>
          </p:cNvPr>
          <p:cNvSpPr/>
          <p:nvPr/>
        </p:nvSpPr>
        <p:spPr>
          <a:xfrm rot="310011">
            <a:off x="10443946" y="1697940"/>
            <a:ext cx="1048706" cy="787438"/>
          </a:xfrm>
          <a:custGeom>
            <a:avLst/>
            <a:gdLst/>
            <a:ahLst/>
            <a:cxnLst/>
            <a:rect l="l" t="t" r="r" b="b"/>
            <a:pathLst>
              <a:path w="3379769" h="3383677">
                <a:moveTo>
                  <a:pt x="1566674" y="8617"/>
                </a:moveTo>
                <a:cubicBezTo>
                  <a:pt x="2497447" y="-75547"/>
                  <a:pt x="3307150" y="466278"/>
                  <a:pt x="3375197" y="1218817"/>
                </a:cubicBezTo>
                <a:cubicBezTo>
                  <a:pt x="3414663" y="1655275"/>
                  <a:pt x="3195986" y="2066754"/>
                  <a:pt x="2822915" y="2350758"/>
                </a:cubicBezTo>
                <a:lnTo>
                  <a:pt x="2415824" y="3383677"/>
                </a:lnTo>
                <a:lnTo>
                  <a:pt x="2346481" y="2612235"/>
                </a:lnTo>
                <a:cubicBezTo>
                  <a:pt x="2181509" y="2675136"/>
                  <a:pt x="2002072" y="2716714"/>
                  <a:pt x="1813096" y="2733802"/>
                </a:cubicBezTo>
                <a:cubicBezTo>
                  <a:pt x="882323" y="2817966"/>
                  <a:pt x="72620" y="2276141"/>
                  <a:pt x="4573" y="1523602"/>
                </a:cubicBezTo>
                <a:cubicBezTo>
                  <a:pt x="-63475" y="771063"/>
                  <a:pt x="635901" y="92781"/>
                  <a:pt x="1566674" y="8617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143EFE5D-2221-45F1-BC2F-F9CD01EAE8E0}"/>
              </a:ext>
            </a:extLst>
          </p:cNvPr>
          <p:cNvSpPr/>
          <p:nvPr/>
        </p:nvSpPr>
        <p:spPr>
          <a:xfrm rot="1114331">
            <a:off x="10900004" y="266572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64B9A6-F8A6-4F13-8219-03039BD924BB}"/>
              </a:ext>
            </a:extLst>
          </p:cNvPr>
          <p:cNvGrpSpPr/>
          <p:nvPr/>
        </p:nvGrpSpPr>
        <p:grpSpPr>
          <a:xfrm rot="19508924">
            <a:off x="9405398" y="1446728"/>
            <a:ext cx="1051344" cy="715676"/>
            <a:chOff x="6936205" y="2105936"/>
            <a:chExt cx="1051344" cy="715676"/>
          </a:xfrm>
          <a:solidFill>
            <a:schemeClr val="accent4"/>
          </a:solidFill>
        </p:grpSpPr>
        <p:sp>
          <p:nvSpPr>
            <p:cNvPr id="13" name="Oval 17">
              <a:extLst>
                <a:ext uri="{FF2B5EF4-FFF2-40B4-BE49-F238E27FC236}">
                  <a16:creationId xmlns:a16="http://schemas.microsoft.com/office/drawing/2014/main" id="{3B4AB0DB-5549-4153-B8F8-A20C74CE2AC1}"/>
                </a:ext>
              </a:extLst>
            </p:cNvPr>
            <p:cNvSpPr/>
            <p:nvPr/>
          </p:nvSpPr>
          <p:spPr>
            <a:xfrm rot="1802267">
              <a:off x="6936205" y="2105936"/>
              <a:ext cx="1051344" cy="534013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41CDFA-63EF-4168-88E7-9B7DA07AA458}"/>
                </a:ext>
              </a:extLst>
            </p:cNvPr>
            <p:cNvSpPr/>
            <p:nvPr/>
          </p:nvSpPr>
          <p:spPr>
            <a:xfrm rot="1802267">
              <a:off x="7415754" y="2668663"/>
              <a:ext cx="138270" cy="82883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63EF7A-057D-4423-8767-F4C6D4E4139D}"/>
                </a:ext>
              </a:extLst>
            </p:cNvPr>
            <p:cNvSpPr/>
            <p:nvPr/>
          </p:nvSpPr>
          <p:spPr>
            <a:xfrm rot="1802267">
              <a:off x="7328019" y="2747505"/>
              <a:ext cx="99123" cy="59418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BE8AF05-123C-4FFF-B826-E4F691DDD2D2}"/>
                </a:ext>
              </a:extLst>
            </p:cNvPr>
            <p:cNvSpPr/>
            <p:nvPr/>
          </p:nvSpPr>
          <p:spPr>
            <a:xfrm rot="1802267">
              <a:off x="7223281" y="2780130"/>
              <a:ext cx="69202" cy="41482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7" name="Freeform 31">
            <a:extLst>
              <a:ext uri="{FF2B5EF4-FFF2-40B4-BE49-F238E27FC236}">
                <a16:creationId xmlns:a16="http://schemas.microsoft.com/office/drawing/2014/main" id="{E96B16ED-5B62-44E8-80B4-29FDA3DF194C}"/>
              </a:ext>
            </a:extLst>
          </p:cNvPr>
          <p:cNvSpPr/>
          <p:nvPr/>
        </p:nvSpPr>
        <p:spPr>
          <a:xfrm rot="20895801" flipH="1">
            <a:off x="7585931" y="2318487"/>
            <a:ext cx="980439" cy="691652"/>
          </a:xfrm>
          <a:custGeom>
            <a:avLst/>
            <a:gdLst/>
            <a:ahLst/>
            <a:cxnLst/>
            <a:rect l="l" t="t" r="r" b="b"/>
            <a:pathLst>
              <a:path w="3369265" h="3169133">
                <a:moveTo>
                  <a:pt x="1853392" y="22467"/>
                </a:moveTo>
                <a:cubicBezTo>
                  <a:pt x="2779038" y="151306"/>
                  <a:pt x="3453866" y="798582"/>
                  <a:pt x="3360663" y="1468199"/>
                </a:cubicBezTo>
                <a:cubicBezTo>
                  <a:pt x="3310970" y="1825219"/>
                  <a:pt x="3052981" y="2116507"/>
                  <a:pt x="2681968" y="2289712"/>
                </a:cubicBezTo>
                <a:cubicBezTo>
                  <a:pt x="2533004" y="2673273"/>
                  <a:pt x="2266664" y="2974536"/>
                  <a:pt x="1905221" y="3169133"/>
                </a:cubicBezTo>
                <a:cubicBezTo>
                  <a:pt x="2064692" y="2914965"/>
                  <a:pt x="2148188" y="2677164"/>
                  <a:pt x="2159688" y="2445531"/>
                </a:cubicBezTo>
                <a:cubicBezTo>
                  <a:pt x="1956897" y="2476512"/>
                  <a:pt x="1739289" y="2478459"/>
                  <a:pt x="1515873" y="2447362"/>
                </a:cubicBezTo>
                <a:cubicBezTo>
                  <a:pt x="590227" y="2318523"/>
                  <a:pt x="-84601" y="1671247"/>
                  <a:pt x="8602" y="1001630"/>
                </a:cubicBezTo>
                <a:cubicBezTo>
                  <a:pt x="101805" y="332013"/>
                  <a:pt x="927745" y="-106373"/>
                  <a:pt x="1853392" y="22467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2700" dirty="0"/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26B2346C-5024-487E-8ABD-3EF3D2F796AE}"/>
              </a:ext>
            </a:extLst>
          </p:cNvPr>
          <p:cNvSpPr/>
          <p:nvPr/>
        </p:nvSpPr>
        <p:spPr>
          <a:xfrm rot="20299704" flipH="1">
            <a:off x="7461922" y="3186934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EB4E87DA-CEFB-43F9-B97A-51E607A279EF}"/>
              </a:ext>
            </a:extLst>
          </p:cNvPr>
          <p:cNvSpPr/>
          <p:nvPr/>
        </p:nvSpPr>
        <p:spPr>
          <a:xfrm rot="20299704" flipH="1">
            <a:off x="8327106" y="153464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3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3C0956C-9AC1-771F-93FB-1548A7E2FFC2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l="22340" r="2234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B6DF2F24-1B91-5898-9870-F249DDD2CDB4}"/>
              </a:ext>
            </a:extLst>
          </p:cNvPr>
          <p:cNvSpPr txBox="1"/>
          <p:nvPr/>
        </p:nvSpPr>
        <p:spPr>
          <a:xfrm>
            <a:off x="8772093" y="5889391"/>
            <a:ext cx="60979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00" dirty="0"/>
              <a:t>https://theconversation.com</a:t>
            </a:r>
          </a:p>
        </p:txBody>
      </p:sp>
    </p:spTree>
    <p:extLst>
      <p:ext uri="{BB962C8B-B14F-4D97-AF65-F5344CB8AC3E}">
        <p14:creationId xmlns:p14="http://schemas.microsoft.com/office/powerpoint/2010/main" val="237141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6415556" y="2734519"/>
            <a:ext cx="4777152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Helyzetjelentés – 2023. december </a:t>
            </a:r>
            <a:r>
              <a:rPr lang="en-US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endParaRPr lang="hu-HU" sz="3200" b="1" cap="all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547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741682" y="4182621"/>
            <a:ext cx="2556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2023. december </a:t>
            </a:r>
            <a:endParaRPr lang="ko-KR" altLang="en-US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03136" y="1342482"/>
            <a:ext cx="1782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Kérdőíves felmérés elindítása – MKE stratégia, helyzetértékelés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04653" y="1246377"/>
            <a:ext cx="1782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Vándorgyűlési reform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586070" y="1342482"/>
            <a:ext cx="1782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Munkabizottságok újjászervezése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7656939" y="536689"/>
            <a:ext cx="657536" cy="6575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Oval 37"/>
          <p:cNvSpPr/>
          <p:nvPr/>
        </p:nvSpPr>
        <p:spPr>
          <a:xfrm>
            <a:off x="5165472" y="536689"/>
            <a:ext cx="657536" cy="6575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Oval 38"/>
          <p:cNvSpPr/>
          <p:nvPr/>
        </p:nvSpPr>
        <p:spPr>
          <a:xfrm>
            <a:off x="10148407" y="536689"/>
            <a:ext cx="657536" cy="6575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658A38-3DEA-48B9-81D0-85DC7AB37E59}"/>
              </a:ext>
            </a:extLst>
          </p:cNvPr>
          <p:cNvSpPr txBox="1"/>
          <p:nvPr/>
        </p:nvSpPr>
        <p:spPr>
          <a:xfrm>
            <a:off x="444137" y="536689"/>
            <a:ext cx="3031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hu-HU" altLang="ko-KR" sz="2400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Helyzetjelentés </a:t>
            </a:r>
            <a:endParaRPr lang="en-US" altLang="ko-KR" sz="2400" cap="all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1" name="Rounded Rectangle 27">
            <a:extLst>
              <a:ext uri="{FF2B5EF4-FFF2-40B4-BE49-F238E27FC236}">
                <a16:creationId xmlns:a16="http://schemas.microsoft.com/office/drawing/2014/main" id="{4801CCF7-C437-407C-9905-1DA5455438D6}"/>
              </a:ext>
            </a:extLst>
          </p:cNvPr>
          <p:cNvSpPr/>
          <p:nvPr/>
        </p:nvSpPr>
        <p:spPr>
          <a:xfrm>
            <a:off x="5309927" y="730793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5" name="Rectangle 16">
            <a:extLst>
              <a:ext uri="{FF2B5EF4-FFF2-40B4-BE49-F238E27FC236}">
                <a16:creationId xmlns:a16="http://schemas.microsoft.com/office/drawing/2014/main" id="{D4C88533-DF03-4A8D-8EBA-C659CD4D1A15}"/>
              </a:ext>
            </a:extLst>
          </p:cNvPr>
          <p:cNvSpPr/>
          <p:nvPr/>
        </p:nvSpPr>
        <p:spPr>
          <a:xfrm rot="2700000">
            <a:off x="10362176" y="671176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6" name="Rectangle 9">
            <a:extLst>
              <a:ext uri="{FF2B5EF4-FFF2-40B4-BE49-F238E27FC236}">
                <a16:creationId xmlns:a16="http://schemas.microsoft.com/office/drawing/2014/main" id="{E1EF0D62-86A8-4615-891A-2F1106F047A3}"/>
              </a:ext>
            </a:extLst>
          </p:cNvPr>
          <p:cNvSpPr/>
          <p:nvPr/>
        </p:nvSpPr>
        <p:spPr>
          <a:xfrm>
            <a:off x="7806237" y="698192"/>
            <a:ext cx="339147" cy="31747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églalap 5"/>
          <p:cNvSpPr/>
          <p:nvPr/>
        </p:nvSpPr>
        <p:spPr>
          <a:xfrm>
            <a:off x="4469157" y="6283625"/>
            <a:ext cx="206227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50" dirty="0"/>
              <a:t>https://www.mycustomer.com</a:t>
            </a:r>
          </a:p>
        </p:txBody>
      </p:sp>
      <p:sp>
        <p:nvSpPr>
          <p:cNvPr id="9" name="Téglalap 8"/>
          <p:cNvSpPr/>
          <p:nvPr/>
        </p:nvSpPr>
        <p:spPr>
          <a:xfrm>
            <a:off x="7443730" y="6280407"/>
            <a:ext cx="132119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50" dirty="0"/>
              <a:t>https://mke.info.hu</a:t>
            </a:r>
          </a:p>
        </p:txBody>
      </p:sp>
      <p:sp>
        <p:nvSpPr>
          <p:cNvPr id="11" name="Téglalap 10"/>
          <p:cNvSpPr/>
          <p:nvPr/>
        </p:nvSpPr>
        <p:spPr>
          <a:xfrm>
            <a:off x="9362927" y="6290996"/>
            <a:ext cx="22284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00" dirty="0"/>
              <a:t>https://www.chieflearningofficer.com</a:t>
            </a:r>
          </a:p>
        </p:txBody>
      </p:sp>
      <p:pic>
        <p:nvPicPr>
          <p:cNvPr id="14" name="Kép helye 13">
            <a:extLst>
              <a:ext uri="{FF2B5EF4-FFF2-40B4-BE49-F238E27FC236}">
                <a16:creationId xmlns:a16="http://schemas.microsoft.com/office/drawing/2014/main" id="{E9F31BFE-1056-BB27-E3FF-750B3BAFCBB0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2"/>
          <a:srcRect l="31959" r="3195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Kép helye 15">
            <a:extLst>
              <a:ext uri="{FF2B5EF4-FFF2-40B4-BE49-F238E27FC236}">
                <a16:creationId xmlns:a16="http://schemas.microsoft.com/office/drawing/2014/main" id="{1A185A6A-880B-5B04-D0D7-B1D839A08F92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3"/>
          <a:srcRect l="17892" r="17892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" name="Kép helye 16">
            <a:extLst>
              <a:ext uri="{FF2B5EF4-FFF2-40B4-BE49-F238E27FC236}">
                <a16:creationId xmlns:a16="http://schemas.microsoft.com/office/drawing/2014/main" id="{E0081667-B83A-1878-B7BC-6D33DA426762}"/>
              </a:ext>
            </a:extLst>
          </p:cNvPr>
          <p:cNvPicPr>
            <a:picLocks noGrp="1" noChangeAspect="1"/>
          </p:cNvPicPr>
          <p:nvPr>
            <p:ph type="pic" idx="18"/>
          </p:nvPr>
        </p:nvPicPr>
        <p:blipFill>
          <a:blip r:embed="rId4"/>
          <a:srcRect l="28614" r="2861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99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C156EC56-12A9-1FF0-B889-0E256A7B5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FC7EBA8F-6275-D751-91AE-448053F6B647}"/>
              </a:ext>
            </a:extLst>
          </p:cNvPr>
          <p:cNvSpPr txBox="1"/>
          <p:nvPr/>
        </p:nvSpPr>
        <p:spPr>
          <a:xfrm>
            <a:off x="335478" y="2641799"/>
            <a:ext cx="26096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>
                <a:solidFill>
                  <a:schemeClr val="accent1"/>
                </a:solidFill>
              </a:rPr>
              <a:t>A kérdőíves felmérés időtartama: </a:t>
            </a:r>
          </a:p>
          <a:p>
            <a:pPr algn="ctr"/>
            <a:r>
              <a:rPr lang="hu-HU" b="1" dirty="0">
                <a:solidFill>
                  <a:schemeClr val="accent1"/>
                </a:solidFill>
              </a:rPr>
              <a:t>2023. november 6. – 2023. december 15.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3C3F270F-C0F5-9A03-6DB6-2D9277A212E6}"/>
              </a:ext>
            </a:extLst>
          </p:cNvPr>
          <p:cNvSpPr txBox="1"/>
          <p:nvPr/>
        </p:nvSpPr>
        <p:spPr>
          <a:xfrm>
            <a:off x="5097484" y="4474466"/>
            <a:ext cx="6181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>
                <a:solidFill>
                  <a:schemeClr val="accent1"/>
                </a:solidFill>
              </a:rPr>
              <a:t>A kérdőíves felmérés online elérhetősége: https://forms.gle/giVRrwun4Fd3pqNZ7</a:t>
            </a:r>
          </a:p>
        </p:txBody>
      </p:sp>
    </p:spTree>
    <p:extLst>
      <p:ext uri="{BB962C8B-B14F-4D97-AF65-F5344CB8AC3E}">
        <p14:creationId xmlns:p14="http://schemas.microsoft.com/office/powerpoint/2010/main" val="2733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741682" y="4182621"/>
            <a:ext cx="2556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2023. december </a:t>
            </a:r>
            <a:endParaRPr lang="ko-KR" altLang="en-US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2006" y="1342482"/>
            <a:ext cx="17822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Kommunikációs reform – MB, pályázatok, rendszer tájékoztatás tagoknak, szakmának, kommunikációs stratégia stb.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04653" y="1246377"/>
            <a:ext cx="1782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Működési és pénzügyi stabilitás  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586070" y="1342482"/>
            <a:ext cx="1782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Tagsági előny- és ösztönző rendszer kidolgozása, elektronikus tagnyilvántartó rendszer kialakítása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7656939" y="536689"/>
            <a:ext cx="657536" cy="6575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Oval 37"/>
          <p:cNvSpPr/>
          <p:nvPr/>
        </p:nvSpPr>
        <p:spPr>
          <a:xfrm>
            <a:off x="5165472" y="536689"/>
            <a:ext cx="657536" cy="6575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Oval 38"/>
          <p:cNvSpPr/>
          <p:nvPr/>
        </p:nvSpPr>
        <p:spPr>
          <a:xfrm>
            <a:off x="10148407" y="536689"/>
            <a:ext cx="657536" cy="6575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658A38-3DEA-48B9-81D0-85DC7AB37E59}"/>
              </a:ext>
            </a:extLst>
          </p:cNvPr>
          <p:cNvSpPr txBox="1"/>
          <p:nvPr/>
        </p:nvSpPr>
        <p:spPr>
          <a:xfrm>
            <a:off x="444137" y="536689"/>
            <a:ext cx="3031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hu-HU" altLang="ko-KR" sz="2400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Helyzetjelentés </a:t>
            </a:r>
            <a:endParaRPr lang="en-US" altLang="ko-KR" sz="2400" cap="all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1" name="Rounded Rectangle 27">
            <a:extLst>
              <a:ext uri="{FF2B5EF4-FFF2-40B4-BE49-F238E27FC236}">
                <a16:creationId xmlns:a16="http://schemas.microsoft.com/office/drawing/2014/main" id="{4801CCF7-C437-407C-9905-1DA5455438D6}"/>
              </a:ext>
            </a:extLst>
          </p:cNvPr>
          <p:cNvSpPr/>
          <p:nvPr/>
        </p:nvSpPr>
        <p:spPr>
          <a:xfrm>
            <a:off x="5309927" y="730793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5" name="Rectangle 16">
            <a:extLst>
              <a:ext uri="{FF2B5EF4-FFF2-40B4-BE49-F238E27FC236}">
                <a16:creationId xmlns:a16="http://schemas.microsoft.com/office/drawing/2014/main" id="{D4C88533-DF03-4A8D-8EBA-C659CD4D1A15}"/>
              </a:ext>
            </a:extLst>
          </p:cNvPr>
          <p:cNvSpPr/>
          <p:nvPr/>
        </p:nvSpPr>
        <p:spPr>
          <a:xfrm rot="2700000">
            <a:off x="10362176" y="671176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6" name="Rectangle 9">
            <a:extLst>
              <a:ext uri="{FF2B5EF4-FFF2-40B4-BE49-F238E27FC236}">
                <a16:creationId xmlns:a16="http://schemas.microsoft.com/office/drawing/2014/main" id="{E1EF0D62-86A8-4615-891A-2F1106F047A3}"/>
              </a:ext>
            </a:extLst>
          </p:cNvPr>
          <p:cNvSpPr/>
          <p:nvPr/>
        </p:nvSpPr>
        <p:spPr>
          <a:xfrm>
            <a:off x="7806237" y="698192"/>
            <a:ext cx="339147" cy="31747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églalap 5"/>
          <p:cNvSpPr/>
          <p:nvPr/>
        </p:nvSpPr>
        <p:spPr>
          <a:xfrm>
            <a:off x="4293147" y="6280407"/>
            <a:ext cx="235915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50" dirty="0"/>
              <a:t>https://www.rockdovesolutions.com</a:t>
            </a:r>
          </a:p>
        </p:txBody>
      </p:sp>
      <p:sp>
        <p:nvSpPr>
          <p:cNvPr id="9" name="Téglalap 8"/>
          <p:cNvSpPr/>
          <p:nvPr/>
        </p:nvSpPr>
        <p:spPr>
          <a:xfrm>
            <a:off x="7067393" y="6267911"/>
            <a:ext cx="177965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50" dirty="0"/>
              <a:t>https://www.artistica.studio</a:t>
            </a:r>
          </a:p>
        </p:txBody>
      </p:sp>
      <p:sp>
        <p:nvSpPr>
          <p:cNvPr id="11" name="Téglalap 10"/>
          <p:cNvSpPr/>
          <p:nvPr/>
        </p:nvSpPr>
        <p:spPr>
          <a:xfrm>
            <a:off x="9677229" y="6280407"/>
            <a:ext cx="16081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00" dirty="0"/>
              <a:t>https://mbgenealogy.com</a:t>
            </a:r>
          </a:p>
        </p:txBody>
      </p:sp>
      <p:pic>
        <p:nvPicPr>
          <p:cNvPr id="14" name="Kép helye 13">
            <a:extLst>
              <a:ext uri="{FF2B5EF4-FFF2-40B4-BE49-F238E27FC236}">
                <a16:creationId xmlns:a16="http://schemas.microsoft.com/office/drawing/2014/main" id="{7A3798C6-C436-57BD-F6BB-74ADAD1D0DCB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2"/>
          <a:srcRect l="29431" r="29431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" name="Kép helye 14">
            <a:extLst>
              <a:ext uri="{FF2B5EF4-FFF2-40B4-BE49-F238E27FC236}">
                <a16:creationId xmlns:a16="http://schemas.microsoft.com/office/drawing/2014/main" id="{FE95A0A3-51E8-19DB-879E-0B86B8005B91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3"/>
          <a:srcRect l="14957" r="14957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3" name="Kép helye 22">
            <a:extLst>
              <a:ext uri="{FF2B5EF4-FFF2-40B4-BE49-F238E27FC236}">
                <a16:creationId xmlns:a16="http://schemas.microsoft.com/office/drawing/2014/main" id="{A08A5EBE-663D-54ED-58EA-90ABB1D775FB}"/>
              </a:ext>
            </a:extLst>
          </p:cNvPr>
          <p:cNvPicPr>
            <a:picLocks noGrp="1" noChangeAspect="1"/>
          </p:cNvPicPr>
          <p:nvPr>
            <p:ph type="pic" idx="18"/>
          </p:nvPr>
        </p:nvPicPr>
        <p:blipFill>
          <a:blip r:embed="rId4"/>
          <a:srcRect l="17921" r="1792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63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741682" y="4182621"/>
            <a:ext cx="2556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2023. december </a:t>
            </a:r>
            <a:endParaRPr lang="ko-KR" altLang="en-US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03136" y="1342482"/>
            <a:ext cx="1782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Idei évi és jövő évi szakmai rendezvények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04653" y="1246377"/>
            <a:ext cx="1782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Társadalmi presztízs, könyvtáros imázs - kampány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586070" y="1342482"/>
            <a:ext cx="1782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Kulturális örökségvédelme – szakmai együttműködés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7656939" y="536689"/>
            <a:ext cx="657536" cy="6575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Oval 37"/>
          <p:cNvSpPr/>
          <p:nvPr/>
        </p:nvSpPr>
        <p:spPr>
          <a:xfrm>
            <a:off x="5165472" y="536689"/>
            <a:ext cx="657536" cy="6575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Oval 38"/>
          <p:cNvSpPr/>
          <p:nvPr/>
        </p:nvSpPr>
        <p:spPr>
          <a:xfrm>
            <a:off x="10148407" y="536689"/>
            <a:ext cx="657536" cy="6575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658A38-3DEA-48B9-81D0-85DC7AB37E59}"/>
              </a:ext>
            </a:extLst>
          </p:cNvPr>
          <p:cNvSpPr txBox="1"/>
          <p:nvPr/>
        </p:nvSpPr>
        <p:spPr>
          <a:xfrm>
            <a:off x="444137" y="536689"/>
            <a:ext cx="3031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hu-HU" altLang="ko-KR" sz="2400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Helyzetjelentés </a:t>
            </a:r>
            <a:endParaRPr lang="en-US" altLang="ko-KR" sz="2400" cap="all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1" name="Rounded Rectangle 27">
            <a:extLst>
              <a:ext uri="{FF2B5EF4-FFF2-40B4-BE49-F238E27FC236}">
                <a16:creationId xmlns:a16="http://schemas.microsoft.com/office/drawing/2014/main" id="{4801CCF7-C437-407C-9905-1DA5455438D6}"/>
              </a:ext>
            </a:extLst>
          </p:cNvPr>
          <p:cNvSpPr/>
          <p:nvPr/>
        </p:nvSpPr>
        <p:spPr>
          <a:xfrm>
            <a:off x="5309927" y="730793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5" name="Rectangle 16">
            <a:extLst>
              <a:ext uri="{FF2B5EF4-FFF2-40B4-BE49-F238E27FC236}">
                <a16:creationId xmlns:a16="http://schemas.microsoft.com/office/drawing/2014/main" id="{D4C88533-DF03-4A8D-8EBA-C659CD4D1A15}"/>
              </a:ext>
            </a:extLst>
          </p:cNvPr>
          <p:cNvSpPr/>
          <p:nvPr/>
        </p:nvSpPr>
        <p:spPr>
          <a:xfrm rot="2700000">
            <a:off x="10362176" y="671176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6" name="Rectangle 9">
            <a:extLst>
              <a:ext uri="{FF2B5EF4-FFF2-40B4-BE49-F238E27FC236}">
                <a16:creationId xmlns:a16="http://schemas.microsoft.com/office/drawing/2014/main" id="{E1EF0D62-86A8-4615-891A-2F1106F047A3}"/>
              </a:ext>
            </a:extLst>
          </p:cNvPr>
          <p:cNvSpPr/>
          <p:nvPr/>
        </p:nvSpPr>
        <p:spPr>
          <a:xfrm>
            <a:off x="7806237" y="698192"/>
            <a:ext cx="339147" cy="31747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églalap 5"/>
          <p:cNvSpPr/>
          <p:nvPr/>
        </p:nvSpPr>
        <p:spPr>
          <a:xfrm>
            <a:off x="4237473" y="6319671"/>
            <a:ext cx="25135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50" dirty="0"/>
              <a:t>https://www.parishrenewal.com.au</a:t>
            </a:r>
          </a:p>
        </p:txBody>
      </p:sp>
      <p:sp>
        <p:nvSpPr>
          <p:cNvPr id="9" name="Téglalap 8"/>
          <p:cNvSpPr/>
          <p:nvPr/>
        </p:nvSpPr>
        <p:spPr>
          <a:xfrm>
            <a:off x="6878238" y="6268865"/>
            <a:ext cx="261642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50" dirty="0"/>
              <a:t>https://librariantolibrarian.wordpress.com</a:t>
            </a:r>
          </a:p>
        </p:txBody>
      </p:sp>
      <p:sp>
        <p:nvSpPr>
          <p:cNvPr id="11" name="Téglalap 10"/>
          <p:cNvSpPr/>
          <p:nvPr/>
        </p:nvSpPr>
        <p:spPr>
          <a:xfrm>
            <a:off x="9677229" y="6280407"/>
            <a:ext cx="20778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00" dirty="0"/>
              <a:t>https://www.culturepartnership.eu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84D4AC0-C1BD-096F-0C21-2B629642995C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2"/>
          <a:srcRect l="33946" r="3394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Kép helye 4">
            <a:extLst>
              <a:ext uri="{FF2B5EF4-FFF2-40B4-BE49-F238E27FC236}">
                <a16:creationId xmlns:a16="http://schemas.microsoft.com/office/drawing/2014/main" id="{0D92660D-AF66-2EE4-B474-E0B8ADFC6096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3"/>
          <a:srcRect l="4635" r="463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Kép helye 7">
            <a:extLst>
              <a:ext uri="{FF2B5EF4-FFF2-40B4-BE49-F238E27FC236}">
                <a16:creationId xmlns:a16="http://schemas.microsoft.com/office/drawing/2014/main" id="{34BC2242-3FED-7EEA-CBDA-7ADE8B5B0B9C}"/>
              </a:ext>
            </a:extLst>
          </p:cNvPr>
          <p:cNvPicPr>
            <a:picLocks noGrp="1" noChangeAspect="1"/>
          </p:cNvPicPr>
          <p:nvPr>
            <p:ph type="pic" idx="18"/>
          </p:nvPr>
        </p:nvPicPr>
        <p:blipFill>
          <a:blip r:embed="rId4"/>
          <a:srcRect l="25941" r="2594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95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2605C21-EEE3-6BCD-0DF6-D10985E75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433" y="904113"/>
            <a:ext cx="5372100" cy="5049774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A képen szöveg, képernyőkép, Emberi arc, rajzfilm látható&#10;&#10;Automatikusan generált leírás">
            <a:extLst>
              <a:ext uri="{FF2B5EF4-FFF2-40B4-BE49-F238E27FC236}">
                <a16:creationId xmlns:a16="http://schemas.microsoft.com/office/drawing/2014/main" id="{2CFB5B47-E8C9-7A1F-78E1-E9700D148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823" y="643467"/>
            <a:ext cx="39693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18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Kép 31" descr="A képen szöveg, poszter, képernyőkép, Grafikus tervezés látható&#10;&#10;Automatikusan generált leírás">
            <a:extLst>
              <a:ext uri="{FF2B5EF4-FFF2-40B4-BE49-F238E27FC236}">
                <a16:creationId xmlns:a16="http://schemas.microsoft.com/office/drawing/2014/main" id="{A9423942-A68A-7DAA-050B-4049A2214B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0" r="29838" b="-2"/>
          <a:stretch/>
        </p:blipFill>
        <p:spPr>
          <a:xfrm>
            <a:off x="963041" y="321733"/>
            <a:ext cx="2671433" cy="2236177"/>
          </a:xfrm>
          <a:prstGeom prst="rect">
            <a:avLst/>
          </a:prstGeom>
        </p:spPr>
      </p:pic>
      <p:sp>
        <p:nvSpPr>
          <p:cNvPr id="127" name="Rectangle 116">
            <a:extLst>
              <a:ext uri="{FF2B5EF4-FFF2-40B4-BE49-F238E27FC236}">
                <a16:creationId xmlns:a16="http://schemas.microsoft.com/office/drawing/2014/main" id="{112839B5-6527-4FE1-B5CA-71D5FFC47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18">
            <a:extLst>
              <a:ext uri="{FF2B5EF4-FFF2-40B4-BE49-F238E27FC236}">
                <a16:creationId xmlns:a16="http://schemas.microsoft.com/office/drawing/2014/main" id="{089B37F3-721E-4809-A50E-9EE306404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73152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szöveg, képernyőkép, poszter látható&#10;&#10;Automatikusan generált leírás">
            <a:extLst>
              <a:ext uri="{FF2B5EF4-FFF2-40B4-BE49-F238E27FC236}">
                <a16:creationId xmlns:a16="http://schemas.microsoft.com/office/drawing/2014/main" id="{3A16382D-6B3F-7926-F3D0-5F120FAD35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0832"/>
          <a:stretch/>
        </p:blipFill>
        <p:spPr>
          <a:xfrm>
            <a:off x="4844092" y="433733"/>
            <a:ext cx="2416551" cy="2020973"/>
          </a:xfrm>
          <a:prstGeom prst="rect">
            <a:avLst/>
          </a:prstGeom>
        </p:spPr>
      </p:pic>
      <p:pic>
        <p:nvPicPr>
          <p:cNvPr id="60" name="Kép 59" descr="A képen szöveg, képernyőkép látható&#10;&#10;Automatikusan generált leírás">
            <a:extLst>
              <a:ext uri="{FF2B5EF4-FFF2-40B4-BE49-F238E27FC236}">
                <a16:creationId xmlns:a16="http://schemas.microsoft.com/office/drawing/2014/main" id="{E6C8AD24-66E1-2E3D-C7AF-9B50DAF3F4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14" y="3006496"/>
            <a:ext cx="2394999" cy="3385159"/>
          </a:xfrm>
          <a:prstGeom prst="rect">
            <a:avLst/>
          </a:prstGeom>
        </p:spPr>
      </p:pic>
      <p:sp>
        <p:nvSpPr>
          <p:cNvPr id="129" name="Rectangle 120">
            <a:extLst>
              <a:ext uri="{FF2B5EF4-FFF2-40B4-BE49-F238E27FC236}">
                <a16:creationId xmlns:a16="http://schemas.microsoft.com/office/drawing/2014/main" id="{6F32C1A4-2AC7-48CB-9AB7-B80470C0F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3627" y="2779776"/>
            <a:ext cx="73152" cy="40782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Kép 29" descr="A képen szöveg, fedett pályás, prezentáció, szeminárium látható&#10;&#10;Automatikusan generált leírás">
            <a:extLst>
              <a:ext uri="{FF2B5EF4-FFF2-40B4-BE49-F238E27FC236}">
                <a16:creationId xmlns:a16="http://schemas.microsoft.com/office/drawing/2014/main" id="{01F53840-0401-0015-2356-120CA2C4C4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4" r="2580"/>
          <a:stretch/>
        </p:blipFill>
        <p:spPr>
          <a:xfrm>
            <a:off x="3589389" y="3162511"/>
            <a:ext cx="3671254" cy="3073127"/>
          </a:xfrm>
          <a:prstGeom prst="rect">
            <a:avLst/>
          </a:prstGeom>
        </p:spPr>
      </p:pic>
      <p:sp>
        <p:nvSpPr>
          <p:cNvPr id="130" name="Rectangle 122">
            <a:extLst>
              <a:ext uri="{FF2B5EF4-FFF2-40B4-BE49-F238E27FC236}">
                <a16:creationId xmlns:a16="http://schemas.microsoft.com/office/drawing/2014/main" id="{BE12D8E2-6088-4997-A8C6-1794DA9E1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Kép 21" descr="A képen ruházat, személy, Emberi arc, fal látható&#10;&#10;Automatikusan generált leírás">
            <a:extLst>
              <a:ext uri="{FF2B5EF4-FFF2-40B4-BE49-F238E27FC236}">
                <a16:creationId xmlns:a16="http://schemas.microsoft.com/office/drawing/2014/main" id="{9EAD9E0F-88DA-9903-4B7B-B131AA1152A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4"/>
          <a:stretch/>
        </p:blipFill>
        <p:spPr>
          <a:xfrm>
            <a:off x="7853268" y="485047"/>
            <a:ext cx="3567362" cy="2986162"/>
          </a:xfrm>
          <a:prstGeom prst="rect">
            <a:avLst/>
          </a:prstGeom>
        </p:spPr>
      </p:pic>
      <p:sp>
        <p:nvSpPr>
          <p:cNvPr id="131" name="Rectangle 124">
            <a:extLst>
              <a:ext uri="{FF2B5EF4-FFF2-40B4-BE49-F238E27FC236}">
                <a16:creationId xmlns:a16="http://schemas.microsoft.com/office/drawing/2014/main" id="{FAF10F47-1605-47C5-AE58-9062909AD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731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A képen szöveg, képernyőkép, szoftver, Weblap látható&#10;&#10;Automatikusan generált leírás">
            <a:extLst>
              <a:ext uri="{FF2B5EF4-FFF2-40B4-BE49-F238E27FC236}">
                <a16:creationId xmlns:a16="http://schemas.microsoft.com/office/drawing/2014/main" id="{E091D62F-C70B-C934-D8F6-C1170936FE5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813" r="25926" b="-2"/>
          <a:stretch/>
        </p:blipFill>
        <p:spPr>
          <a:xfrm>
            <a:off x="8304834" y="4172622"/>
            <a:ext cx="2663707" cy="222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78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920A219-6C8E-BC2E-72DE-8033E525A9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4" r="-2" b="11933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A képen ruházat, személy, lábbelik, ember látható&#10;&#10;Automatikusan generált leírás">
            <a:extLst>
              <a:ext uri="{FF2B5EF4-FFF2-40B4-BE49-F238E27FC236}">
                <a16:creationId xmlns:a16="http://schemas.microsoft.com/office/drawing/2014/main" id="{BC89B04E-FC29-3172-7C81-DCEAFAF1AF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9" r="9570" b="-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90FBFE10-7A5C-2983-B70C-CABFD3E04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218" y="461478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3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A képen szöveg, képernyőkép, Betűtípus, tervezés látható&#10;&#10;Automatikusan generált leírás">
            <a:extLst>
              <a:ext uri="{FF2B5EF4-FFF2-40B4-BE49-F238E27FC236}">
                <a16:creationId xmlns:a16="http://schemas.microsoft.com/office/drawing/2014/main" id="{9D194414-ADEF-17C1-CB3D-57B1D4AB7B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7" r="-3" b="1570"/>
          <a:stretch/>
        </p:blipFill>
        <p:spPr>
          <a:xfrm>
            <a:off x="484632" y="629237"/>
            <a:ext cx="4169663" cy="5599527"/>
          </a:xfrm>
          <a:prstGeom prst="rect">
            <a:avLst/>
          </a:prstGeom>
        </p:spPr>
      </p:pic>
      <p:pic>
        <p:nvPicPr>
          <p:cNvPr id="5" name="Kép 4" descr="A képen szöveg, elektronika, képernyőkép, szoftver látható&#10;&#10;Automatikusan generált leírás">
            <a:extLst>
              <a:ext uri="{FF2B5EF4-FFF2-40B4-BE49-F238E27FC236}">
                <a16:creationId xmlns:a16="http://schemas.microsoft.com/office/drawing/2014/main" id="{858C9DED-BA3E-B9F0-C76A-899F5FBDD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78" r="17610" b="-1"/>
          <a:stretch/>
        </p:blipFill>
        <p:spPr>
          <a:xfrm>
            <a:off x="4976029" y="705432"/>
            <a:ext cx="6731338" cy="544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28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6415556" y="2734519"/>
            <a:ext cx="4777152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együttműködési javaslatok </a:t>
            </a:r>
          </a:p>
        </p:txBody>
      </p:sp>
    </p:spTree>
    <p:extLst>
      <p:ext uri="{BB962C8B-B14F-4D97-AF65-F5344CB8AC3E}">
        <p14:creationId xmlns:p14="http://schemas.microsoft.com/office/powerpoint/2010/main" val="3384433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sz="3600" cap="all" dirty="0">
                <a:latin typeface="Cambria" panose="02040503050406030204" pitchFamily="18" charset="0"/>
                <a:ea typeface="Cambria" panose="02040503050406030204" pitchFamily="18" charset="0"/>
              </a:rPr>
              <a:t>Együttműködési javaslatok, szakmai területek </a:t>
            </a:r>
            <a:endParaRPr lang="en-US" sz="3600" cap="all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Rounded Rectangle 1">
            <a:extLst>
              <a:ext uri="{FF2B5EF4-FFF2-40B4-BE49-F238E27FC236}">
                <a16:creationId xmlns:a16="http://schemas.microsoft.com/office/drawing/2014/main" id="{C4EDE8A2-4D3D-4EF8-B851-12F4DEF93C76}"/>
              </a:ext>
            </a:extLst>
          </p:cNvPr>
          <p:cNvSpPr/>
          <p:nvPr/>
        </p:nvSpPr>
        <p:spPr>
          <a:xfrm>
            <a:off x="4383110" y="2228106"/>
            <a:ext cx="936104" cy="115212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8" name="Rounded Rectangle 1">
            <a:extLst>
              <a:ext uri="{FF2B5EF4-FFF2-40B4-BE49-F238E27FC236}">
                <a16:creationId xmlns:a16="http://schemas.microsoft.com/office/drawing/2014/main" id="{91E40C9E-2827-48FA-8FE7-A6454EB6AA0A}"/>
              </a:ext>
            </a:extLst>
          </p:cNvPr>
          <p:cNvSpPr/>
          <p:nvPr/>
        </p:nvSpPr>
        <p:spPr>
          <a:xfrm rot="5400000">
            <a:off x="5535238" y="2120094"/>
            <a:ext cx="936104" cy="115212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9" name="Rounded Rectangle 1">
            <a:extLst>
              <a:ext uri="{FF2B5EF4-FFF2-40B4-BE49-F238E27FC236}">
                <a16:creationId xmlns:a16="http://schemas.microsoft.com/office/drawing/2014/main" id="{E09F8495-6F97-48AE-94B7-5967791ECBD1}"/>
              </a:ext>
            </a:extLst>
          </p:cNvPr>
          <p:cNvSpPr/>
          <p:nvPr/>
        </p:nvSpPr>
        <p:spPr>
          <a:xfrm rot="10800000" flipH="1">
            <a:off x="5541295" y="3310488"/>
            <a:ext cx="900100" cy="115212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1" name="Rounded Rectangle 1">
            <a:extLst>
              <a:ext uri="{FF2B5EF4-FFF2-40B4-BE49-F238E27FC236}">
                <a16:creationId xmlns:a16="http://schemas.microsoft.com/office/drawing/2014/main" id="{9F86602C-CD4E-4F4A-A08A-B1BB1891A97D}"/>
              </a:ext>
            </a:extLst>
          </p:cNvPr>
          <p:cNvSpPr/>
          <p:nvPr/>
        </p:nvSpPr>
        <p:spPr>
          <a:xfrm rot="10800000">
            <a:off x="6630152" y="3561160"/>
            <a:ext cx="919361" cy="115212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95DD2A-184E-4387-8025-D38C8402A3A7}"/>
              </a:ext>
            </a:extLst>
          </p:cNvPr>
          <p:cNvSpPr txBox="1"/>
          <p:nvPr/>
        </p:nvSpPr>
        <p:spPr>
          <a:xfrm>
            <a:off x="4594967" y="1355061"/>
            <a:ext cx="32400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hu-HU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MKE stratégia, országos könyvtári stratégia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74114A-17E3-4779-B0B8-3DCDBA2CFD2E}"/>
              </a:ext>
            </a:extLst>
          </p:cNvPr>
          <p:cNvSpPr txBox="1"/>
          <p:nvPr/>
        </p:nvSpPr>
        <p:spPr>
          <a:xfrm>
            <a:off x="3361141" y="4740326"/>
            <a:ext cx="32400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szakmai továbbképzések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CFFF85E-E200-4C7F-9AA0-7BA70C9A6EB7}"/>
              </a:ext>
            </a:extLst>
          </p:cNvPr>
          <p:cNvSpPr txBox="1"/>
          <p:nvPr/>
        </p:nvSpPr>
        <p:spPr>
          <a:xfrm>
            <a:off x="6833409" y="2049869"/>
            <a:ext cx="3240316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hu-HU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könyvtárosképzés, utánpótlás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622226E-BFBD-4BD1-A144-ECCCA4E4533F}"/>
              </a:ext>
            </a:extLst>
          </p:cNvPr>
          <p:cNvSpPr txBox="1"/>
          <p:nvPr/>
        </p:nvSpPr>
        <p:spPr>
          <a:xfrm>
            <a:off x="914079" y="2230667"/>
            <a:ext cx="3240000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Vándorgyűlési reform 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914D3DF-F8A8-4D3B-8682-31471EB1878F}"/>
              </a:ext>
            </a:extLst>
          </p:cNvPr>
          <p:cNvSpPr txBox="1"/>
          <p:nvPr/>
        </p:nvSpPr>
        <p:spPr>
          <a:xfrm>
            <a:off x="2137610" y="3485497"/>
            <a:ext cx="3240000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 szakmánk társadalmi presztízse és ennek vizsgálata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35">
            <a:extLst>
              <a:ext uri="{FF2B5EF4-FFF2-40B4-BE49-F238E27FC236}">
                <a16:creationId xmlns:a16="http://schemas.microsoft.com/office/drawing/2014/main" id="{803ADE80-99CB-E4FD-B5C1-E3F3993052B8}"/>
              </a:ext>
            </a:extLst>
          </p:cNvPr>
          <p:cNvSpPr txBox="1"/>
          <p:nvPr/>
        </p:nvSpPr>
        <p:spPr>
          <a:xfrm>
            <a:off x="5658129" y="5349050"/>
            <a:ext cx="32400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könyvtárak társadalmi felelőségvállalása 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5">
            <a:extLst>
              <a:ext uri="{FF2B5EF4-FFF2-40B4-BE49-F238E27FC236}">
                <a16:creationId xmlns:a16="http://schemas.microsoft.com/office/drawing/2014/main" id="{24555A7A-D7FD-DE54-54ED-F680CE854AB6}"/>
              </a:ext>
            </a:extLst>
          </p:cNvPr>
          <p:cNvSpPr txBox="1"/>
          <p:nvPr/>
        </p:nvSpPr>
        <p:spPr>
          <a:xfrm>
            <a:off x="1816356" y="5366493"/>
            <a:ext cx="3240000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szakmai együttműködésfejlesztés , szakmai fórumok 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4">
            <a:extLst>
              <a:ext uri="{FF2B5EF4-FFF2-40B4-BE49-F238E27FC236}">
                <a16:creationId xmlns:a16="http://schemas.microsoft.com/office/drawing/2014/main" id="{4361FB8D-5CC3-3219-7DB2-731F3443666E}"/>
              </a:ext>
            </a:extLst>
          </p:cNvPr>
          <p:cNvSpPr txBox="1"/>
          <p:nvPr/>
        </p:nvSpPr>
        <p:spPr>
          <a:xfrm>
            <a:off x="4562535" y="6036471"/>
            <a:ext cx="3240000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közösségfejlesztési programok, olvasásnépszerűsítő kampányok 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Kép helye 12">
            <a:extLst>
              <a:ext uri="{FF2B5EF4-FFF2-40B4-BE49-F238E27FC236}">
                <a16:creationId xmlns:a16="http://schemas.microsoft.com/office/drawing/2014/main" id="{1A22356E-3F45-E902-1D25-3C1E2E24961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/>
          <a:srcRect l="18788" r="1878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FD5969D7-36F9-3F05-B238-51575E020E80}"/>
              </a:ext>
            </a:extLst>
          </p:cNvPr>
          <p:cNvSpPr txBox="1"/>
          <p:nvPr/>
        </p:nvSpPr>
        <p:spPr>
          <a:xfrm>
            <a:off x="8642268" y="5808837"/>
            <a:ext cx="60979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dirty="0"/>
              <a:t>https://executivesupportmagazine.com/</a:t>
            </a:r>
          </a:p>
        </p:txBody>
      </p:sp>
    </p:spTree>
    <p:extLst>
      <p:ext uri="{BB962C8B-B14F-4D97-AF65-F5344CB8AC3E}">
        <p14:creationId xmlns:p14="http://schemas.microsoft.com/office/powerpoint/2010/main" val="36397712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0575D82-4EE6-6AA6-9630-1C7137C77E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2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054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CA7A6F9-CDB5-F0B6-3EEC-2128D285181F}"/>
              </a:ext>
            </a:extLst>
          </p:cNvPr>
          <p:cNvSpPr txBox="1"/>
          <p:nvPr/>
        </p:nvSpPr>
        <p:spPr>
          <a:xfrm>
            <a:off x="0" y="497428"/>
            <a:ext cx="5937662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5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 Magyar Könyvtárosok Egyesülete olyan közösség, amely </a:t>
            </a:r>
            <a:r>
              <a:rPr lang="hu-HU" sz="25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alapítása óta arra törekszik, hogy sokszínűségében képviselje a hozzá tartozó könyvtárakat és szakembereket.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hu-HU" sz="2500" b="1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5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 </a:t>
            </a:r>
            <a:r>
              <a:rPr lang="hu-HU" sz="25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változás soha sem egyszerű.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hu-HU" sz="2500" dirty="0">
              <a:solidFill>
                <a:schemeClr val="bg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5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Eredményétől függetlenül, ez </a:t>
            </a:r>
            <a:r>
              <a:rPr lang="hu-HU" sz="25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olyan szituáció, amelyben képessé válunk a gondolkodás útjára lépni, párbeszédek kialakítására, és sok szögből látni a kultúrát. </a:t>
            </a:r>
          </a:p>
        </p:txBody>
      </p:sp>
    </p:spTree>
    <p:extLst>
      <p:ext uri="{BB962C8B-B14F-4D97-AF65-F5344CB8AC3E}">
        <p14:creationId xmlns:p14="http://schemas.microsoft.com/office/powerpoint/2010/main" val="4615724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CA7A6F9-CDB5-F0B6-3EEC-2128D285181F}"/>
              </a:ext>
            </a:extLst>
          </p:cNvPr>
          <p:cNvSpPr txBox="1"/>
          <p:nvPr/>
        </p:nvSpPr>
        <p:spPr>
          <a:xfrm>
            <a:off x="158338" y="95003"/>
            <a:ext cx="5937662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700" dirty="0">
                <a:solidFill>
                  <a:schemeClr val="bg1"/>
                </a:solidFill>
                <a:latin typeface="Cambria" panose="02040503050406030204" pitchFamily="18" charset="0"/>
              </a:rPr>
              <a:t>Ahhoz, hogy a Magyar Könyvtárosok Egyesülete jól működő, országos hatáskörű, civil, non-profit szervezet maradhasson és változást tudjuk együtt elérni, nem feledhetjük, hogy </a:t>
            </a:r>
            <a:r>
              <a:rPr lang="hu-HU" sz="27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kiemelten fontos az </a:t>
            </a:r>
            <a:r>
              <a:rPr lang="hu-HU" sz="27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együttműködés</a:t>
            </a:r>
            <a:r>
              <a:rPr lang="hu-HU" sz="27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hu-HU" sz="2700" dirty="0">
                <a:solidFill>
                  <a:schemeClr val="bg1"/>
                </a:solidFill>
                <a:latin typeface="Cambria" panose="02040503050406030204" pitchFamily="18" charset="0"/>
              </a:rPr>
              <a:t>és akkor </a:t>
            </a:r>
            <a:r>
              <a:rPr lang="hu-HU" sz="27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értékes egy vélemény ebben a folyamatban, ha egy másik mellé helyezzük, amellyel párbeszédre lép.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7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Az Egyesület jelenének és jövőjének az alakítását csak együtt tudom elképzelni Önökkel, konstruktív párbeszéd és együttműködés révén. </a:t>
            </a:r>
          </a:p>
        </p:txBody>
      </p:sp>
    </p:spTree>
    <p:extLst>
      <p:ext uri="{BB962C8B-B14F-4D97-AF65-F5344CB8AC3E}">
        <p14:creationId xmlns:p14="http://schemas.microsoft.com/office/powerpoint/2010/main" val="1560597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CA7A6F9-CDB5-F0B6-3EEC-2128D285181F}"/>
              </a:ext>
            </a:extLst>
          </p:cNvPr>
          <p:cNvSpPr txBox="1"/>
          <p:nvPr/>
        </p:nvSpPr>
        <p:spPr>
          <a:xfrm>
            <a:off x="-221673" y="855730"/>
            <a:ext cx="593766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Kérem legyenek Önök is részesei a változásnak és a változtatásnak, osszák meg velem, velünk véleményüket, javaslataikat és legyen olyan jövője mind a szakmánknak, mind az MKE-</a:t>
            </a:r>
            <a:r>
              <a:rPr lang="hu-HU" sz="32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nek</a:t>
            </a:r>
            <a:r>
              <a:rPr lang="hu-HU" sz="3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, amelyet mindannyian szeretnénk. 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7FF024E-AB05-1478-66C2-34600D9EF25F}"/>
              </a:ext>
            </a:extLst>
          </p:cNvPr>
          <p:cNvSpPr txBox="1"/>
          <p:nvPr/>
        </p:nvSpPr>
        <p:spPr>
          <a:xfrm>
            <a:off x="2747158" y="5525216"/>
            <a:ext cx="62335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FFFF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Tegyünk együtt a szakmánkért és az oly nagyon szeretetett hivatásunkért. </a:t>
            </a:r>
          </a:p>
        </p:txBody>
      </p:sp>
    </p:spTree>
    <p:extLst>
      <p:ext uri="{BB962C8B-B14F-4D97-AF65-F5344CB8AC3E}">
        <p14:creationId xmlns:p14="http://schemas.microsoft.com/office/powerpoint/2010/main" val="11472229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5BA53E74-EC15-668F-3420-2009BFC6A58C}"/>
              </a:ext>
            </a:extLst>
          </p:cNvPr>
          <p:cNvSpPr txBox="1"/>
          <p:nvPr/>
        </p:nvSpPr>
        <p:spPr>
          <a:xfrm>
            <a:off x="463137" y="4227223"/>
            <a:ext cx="1077091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dirty="0">
                <a:solidFill>
                  <a:srgbClr val="FFFF99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Szeretném megköszönni a KTE vezetőinek, az iskolai könyvtárosoknak, könyvtárostanároknak az elszánt alkotó és teremtő szakmai munkát. </a:t>
            </a:r>
          </a:p>
          <a:p>
            <a:pPr algn="ctr"/>
            <a:r>
              <a:rPr lang="hu-HU" sz="2800" dirty="0">
                <a:solidFill>
                  <a:srgbClr val="FFFF99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Azt gondolom Önök mindannyian aranybetűkkel szerepelnek az ország, a régió és a települések könyvtárainak, iskoláinak </a:t>
            </a:r>
          </a:p>
          <a:p>
            <a:pPr algn="ctr"/>
            <a:r>
              <a:rPr lang="hu-HU" sz="2800" dirty="0">
                <a:solidFill>
                  <a:srgbClr val="FFFF99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szakmai történetében. </a:t>
            </a:r>
            <a:endParaRPr lang="hu-HU" sz="2800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6565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133A5C-F21C-4C5A-ABC0-73B5E8A32F55}"/>
              </a:ext>
            </a:extLst>
          </p:cNvPr>
          <p:cNvSpPr txBox="1"/>
          <p:nvPr/>
        </p:nvSpPr>
        <p:spPr>
          <a:xfrm>
            <a:off x="1" y="3282002"/>
            <a:ext cx="12191999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hu-HU" altLang="ko-KR" sz="4400" cap="small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  <a:p>
            <a:pPr algn="ctr"/>
            <a:r>
              <a:rPr lang="hu-HU" altLang="ko-KR" sz="4400" cap="sm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Köszönöm szépen megtisztelő figyelmüket, az eddigi együttműködést és nagyon várom/</a:t>
            </a:r>
            <a:r>
              <a:rPr lang="hu-HU" altLang="ko-KR" sz="4400" cap="small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várjuk a további szíves kooperációt!</a:t>
            </a:r>
            <a:endParaRPr lang="ko-KR" altLang="en-US" sz="4400" cap="small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98845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3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2906"/>
      </a:accent1>
      <a:accent2>
        <a:srgbClr val="262626"/>
      </a:accent2>
      <a:accent3>
        <a:srgbClr val="FD2906"/>
      </a:accent3>
      <a:accent4>
        <a:srgbClr val="262626"/>
      </a:accent4>
      <a:accent5>
        <a:srgbClr val="FD2906"/>
      </a:accent5>
      <a:accent6>
        <a:srgbClr val="26262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3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2906"/>
      </a:accent1>
      <a:accent2>
        <a:srgbClr val="262626"/>
      </a:accent2>
      <a:accent3>
        <a:srgbClr val="FD2906"/>
      </a:accent3>
      <a:accent4>
        <a:srgbClr val="262626"/>
      </a:accent4>
      <a:accent5>
        <a:srgbClr val="FD2906"/>
      </a:accent5>
      <a:accent6>
        <a:srgbClr val="262626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3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2906"/>
      </a:accent1>
      <a:accent2>
        <a:srgbClr val="262626"/>
      </a:accent2>
      <a:accent3>
        <a:srgbClr val="FD2906"/>
      </a:accent3>
      <a:accent4>
        <a:srgbClr val="262626"/>
      </a:accent4>
      <a:accent5>
        <a:srgbClr val="FD2906"/>
      </a:accent5>
      <a:accent6>
        <a:srgbClr val="262626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3403</TotalTime>
  <Words>1853</Words>
  <Application>Microsoft Office PowerPoint</Application>
  <PresentationFormat>Szélesvásznú</PresentationFormat>
  <Paragraphs>190</Paragraphs>
  <Slides>33</Slides>
  <Notes>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3</vt:i4>
      </vt:variant>
      <vt:variant>
        <vt:lpstr>Diacímek</vt:lpstr>
      </vt:variant>
      <vt:variant>
        <vt:i4>33</vt:i4>
      </vt:variant>
    </vt:vector>
  </HeadingPairs>
  <TitlesOfParts>
    <vt:vector size="42" baseType="lpstr">
      <vt:lpstr>Arial</vt:lpstr>
      <vt:lpstr>Calibri</vt:lpstr>
      <vt:lpstr>Calibri Light</vt:lpstr>
      <vt:lpstr>Cambria</vt:lpstr>
      <vt:lpstr>Times New Roman</vt:lpstr>
      <vt:lpstr>Wingdings</vt:lpstr>
      <vt:lpstr>Cover and End Slide Master</vt:lpstr>
      <vt:lpstr>Contents Slide Master</vt:lpstr>
      <vt:lpstr>Section Break Slide Master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Judit Gerencsér</cp:lastModifiedBy>
  <cp:revision>108</cp:revision>
  <dcterms:created xsi:type="dcterms:W3CDTF">2020-01-20T05:08:25Z</dcterms:created>
  <dcterms:modified xsi:type="dcterms:W3CDTF">2023-12-10T21:19:23Z</dcterms:modified>
</cp:coreProperties>
</file>