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F445-FDB2-43A2-B32B-40223D626164}" type="datetimeFigureOut">
              <a:rPr lang="en-GB" smtClean="0"/>
              <a:t>06/09/2015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4262-CF1E-4066-B640-58A173412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73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F445-FDB2-43A2-B32B-40223D626164}" type="datetimeFigureOut">
              <a:rPr lang="en-GB" smtClean="0"/>
              <a:t>06/09/2015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4262-CF1E-4066-B640-58A173412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68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F445-FDB2-43A2-B32B-40223D626164}" type="datetimeFigureOut">
              <a:rPr lang="en-GB" smtClean="0"/>
              <a:t>06/09/2015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4262-CF1E-4066-B640-58A173412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061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F445-FDB2-43A2-B32B-40223D626164}" type="datetimeFigureOut">
              <a:rPr lang="en-GB" smtClean="0"/>
              <a:t>06/09/2015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4262-CF1E-4066-B640-58A173412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10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F445-FDB2-43A2-B32B-40223D626164}" type="datetimeFigureOut">
              <a:rPr lang="en-GB" smtClean="0"/>
              <a:t>06/09/2015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4262-CF1E-4066-B640-58A173412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78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F445-FDB2-43A2-B32B-40223D626164}" type="datetimeFigureOut">
              <a:rPr lang="en-GB" smtClean="0"/>
              <a:t>06/09/2015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4262-CF1E-4066-B640-58A173412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74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F445-FDB2-43A2-B32B-40223D626164}" type="datetimeFigureOut">
              <a:rPr lang="en-GB" smtClean="0"/>
              <a:t>06/09/2015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4262-CF1E-4066-B640-58A173412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726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F445-FDB2-43A2-B32B-40223D626164}" type="datetimeFigureOut">
              <a:rPr lang="en-GB" smtClean="0"/>
              <a:t>06/09/2015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4262-CF1E-4066-B640-58A173412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599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F445-FDB2-43A2-B32B-40223D626164}" type="datetimeFigureOut">
              <a:rPr lang="en-GB" smtClean="0"/>
              <a:t>06/09/2015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4262-CF1E-4066-B640-58A173412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78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F445-FDB2-43A2-B32B-40223D626164}" type="datetimeFigureOut">
              <a:rPr lang="en-GB" smtClean="0"/>
              <a:t>06/09/2015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4262-CF1E-4066-B640-58A173412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41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F445-FDB2-43A2-B32B-40223D626164}" type="datetimeFigureOut">
              <a:rPr lang="en-GB" smtClean="0"/>
              <a:t>06/09/2015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4262-CF1E-4066-B640-58A173412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20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CF445-FDB2-43A2-B32B-40223D626164}" type="datetimeFigureOut">
              <a:rPr lang="en-GB" smtClean="0"/>
              <a:t>06/09/2015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74262-CF1E-4066-B640-58A173412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971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4.wdp"/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12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hyperlink" Target="http://the-philosophers-stone.com/articles/bones/bones2.htm" TargetMode="External"/><Relationship Id="rId5" Type="http://schemas.microsoft.com/office/2007/relationships/hdphoto" Target="../media/hdphoto1.wdp"/><Relationship Id="rId10" Type="http://schemas.openxmlformats.org/officeDocument/2006/relationships/hyperlink" Target="http://www.ebay.com/itm/RARE-ODDITY-1850-BONE-MAN-PREACHER-FOLK-ART-Book-John-Wesley-Methodist-Wales-/311422736497" TargetMode="External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5" name="Picture 24" descr="http://the-philosophers-stone.com/articles/bones/Wesley%20bones%2000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2564" y="138213"/>
            <a:ext cx="4773097" cy="302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54185" y="75119"/>
            <a:ext cx="4198244" cy="3980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4062973"/>
            <a:ext cx="2066866" cy="275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2425270" y="4449918"/>
            <a:ext cx="2188106" cy="1982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3307" y="4118338"/>
            <a:ext cx="2065104" cy="26382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44044" y="3637820"/>
            <a:ext cx="436245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100" u="sng" dirty="0">
                <a:hlinkClick r:id="rId10"/>
              </a:rPr>
              <a:t>http://www.ebay.com/itm/RARE-ODDITY-1850-BONE-MAN-PREACHER-FOLK-ART-Book-John-Wesley-Methodist-Wales-/</a:t>
            </a:r>
            <a:r>
              <a:rPr lang="en-GB" sz="1100" u="sng" dirty="0" smtClean="0">
                <a:hlinkClick r:id="rId10"/>
              </a:rPr>
              <a:t>311422736497</a:t>
            </a:r>
            <a:endParaRPr lang="en-GB" sz="1100" dirty="0"/>
          </a:p>
        </p:txBody>
      </p:sp>
      <p:sp>
        <p:nvSpPr>
          <p:cNvPr id="6" name="Rectangle 5"/>
          <p:cNvSpPr/>
          <p:nvPr/>
        </p:nvSpPr>
        <p:spPr>
          <a:xfrm>
            <a:off x="252612" y="3251128"/>
            <a:ext cx="43607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u="sng" dirty="0">
                <a:hlinkClick r:id="rId11"/>
              </a:rPr>
              <a:t>http://the-philosophers-stone.com/articles/bones/bones2.htm</a:t>
            </a:r>
            <a:endParaRPr lang="en-GB" sz="1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16" y="4121835"/>
            <a:ext cx="2275288" cy="26382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9645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pajc</dc:creator>
  <cp:lastModifiedBy>pajc</cp:lastModifiedBy>
  <cp:revision>2</cp:revision>
  <dcterms:created xsi:type="dcterms:W3CDTF">2015-09-06T20:16:31Z</dcterms:created>
  <dcterms:modified xsi:type="dcterms:W3CDTF">2015-09-06T20:30:37Z</dcterms:modified>
</cp:coreProperties>
</file>